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270" r:id="rId7"/>
    <p:sldId id="271" r:id="rId8"/>
    <p:sldId id="273" r:id="rId9"/>
    <p:sldId id="275" r:id="rId10"/>
    <p:sldId id="272" r:id="rId11"/>
    <p:sldId id="258" r:id="rId12"/>
    <p:sldId id="277" r:id="rId13"/>
    <p:sldId id="276" r:id="rId14"/>
    <p:sldId id="278" r:id="rId15"/>
    <p:sldId id="279" r:id="rId16"/>
    <p:sldId id="280" r:id="rId17"/>
    <p:sldId id="281" r:id="rId18"/>
    <p:sldId id="283" r:id="rId19"/>
    <p:sldId id="284" r:id="rId2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AEDF7D-4319-4E9B-9CF3-9842F22C5419}" v="9" dt="2020-04-12T20:14:42.353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61" autoAdjust="0"/>
    <p:restoredTop sz="94599" autoAdjust="0"/>
  </p:normalViewPr>
  <p:slideViewPr>
    <p:cSldViewPr>
      <p:cViewPr varScale="1">
        <p:scale>
          <a:sx n="135" d="100"/>
          <a:sy n="135" d="100"/>
        </p:scale>
        <p:origin x="144" y="36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7" d="100"/>
          <a:sy n="107" d="100"/>
        </p:scale>
        <p:origin x="3816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as Garzo" userId="6941d427-6f90-49b9-905d-70883a33c961" providerId="ADAL" clId="{24DCF0CB-3C9D-4AC7-976F-15425ABB52B1}"/>
    <pc:docChg chg="undo custSel addSld delSld modSld">
      <pc:chgData name="Andras Garzo" userId="6941d427-6f90-49b9-905d-70883a33c961" providerId="ADAL" clId="{24DCF0CB-3C9D-4AC7-976F-15425ABB52B1}" dt="2020-04-12T05:01:05.533" v="979" actId="20577"/>
      <pc:docMkLst>
        <pc:docMk/>
      </pc:docMkLst>
      <pc:sldChg chg="addSp delSp modSp mod">
        <pc:chgData name="Andras Garzo" userId="6941d427-6f90-49b9-905d-70883a33c961" providerId="ADAL" clId="{24DCF0CB-3C9D-4AC7-976F-15425ABB52B1}" dt="2020-04-12T04:57:36.158" v="776" actId="20577"/>
        <pc:sldMkLst>
          <pc:docMk/>
          <pc:sldMk cId="2128536031" sldId="257"/>
        </pc:sldMkLst>
        <pc:spChg chg="add del mod">
          <ac:chgData name="Andras Garzo" userId="6941d427-6f90-49b9-905d-70883a33c961" providerId="ADAL" clId="{24DCF0CB-3C9D-4AC7-976F-15425ABB52B1}" dt="2020-04-12T04:55:44.966" v="588" actId="478"/>
          <ac:spMkLst>
            <pc:docMk/>
            <pc:sldMk cId="2128536031" sldId="257"/>
            <ac:spMk id="2" creationId="{4F0A7FE0-B508-40C4-9FEC-10BA0FB704EB}"/>
          </ac:spMkLst>
        </pc:spChg>
        <pc:spChg chg="mod">
          <ac:chgData name="Andras Garzo" userId="6941d427-6f90-49b9-905d-70883a33c961" providerId="ADAL" clId="{24DCF0CB-3C9D-4AC7-976F-15425ABB52B1}" dt="2020-04-12T04:52:17.048" v="471" actId="113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Andras Garzo" userId="6941d427-6f90-49b9-905d-70883a33c961" providerId="ADAL" clId="{24DCF0CB-3C9D-4AC7-976F-15425ABB52B1}" dt="2020-04-12T04:57:36.158" v="776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modSp mod">
        <pc:chgData name="Andras Garzo" userId="6941d427-6f90-49b9-905d-70883a33c961" providerId="ADAL" clId="{24DCF0CB-3C9D-4AC7-976F-15425ABB52B1}" dt="2020-04-12T04:53:36.008" v="484" actId="692"/>
        <pc:sldMkLst>
          <pc:docMk/>
          <pc:sldMk cId="4080118909" sldId="271"/>
        </pc:sldMkLst>
        <pc:spChg chg="mod">
          <ac:chgData name="Andras Garzo" userId="6941d427-6f90-49b9-905d-70883a33c961" providerId="ADAL" clId="{24DCF0CB-3C9D-4AC7-976F-15425ABB52B1}" dt="2020-04-12T04:53:36.008" v="484" actId="692"/>
          <ac:spMkLst>
            <pc:docMk/>
            <pc:sldMk cId="4080118909" sldId="271"/>
            <ac:spMk id="7" creationId="{DA33BF30-19F4-43BE-B316-0E08271DDD08}"/>
          </ac:spMkLst>
        </pc:spChg>
      </pc:sldChg>
      <pc:sldChg chg="modSp mod">
        <pc:chgData name="Andras Garzo" userId="6941d427-6f90-49b9-905d-70883a33c961" providerId="ADAL" clId="{24DCF0CB-3C9D-4AC7-976F-15425ABB52B1}" dt="2020-04-12T05:01:05.533" v="979" actId="20577"/>
        <pc:sldMkLst>
          <pc:docMk/>
          <pc:sldMk cId="2648707063" sldId="272"/>
        </pc:sldMkLst>
        <pc:spChg chg="mod">
          <ac:chgData name="Andras Garzo" userId="6941d427-6f90-49b9-905d-70883a33c961" providerId="ADAL" clId="{24DCF0CB-3C9D-4AC7-976F-15425ABB52B1}" dt="2020-04-12T05:01:05.533" v="979" actId="20577"/>
          <ac:spMkLst>
            <pc:docMk/>
            <pc:sldMk cId="2648707063" sldId="272"/>
            <ac:spMk id="9" creationId="{7195C427-84C3-4A06-B577-4F75871D44C1}"/>
          </ac:spMkLst>
        </pc:spChg>
      </pc:sldChg>
      <pc:sldChg chg="modSp mod">
        <pc:chgData name="Andras Garzo" userId="6941d427-6f90-49b9-905d-70883a33c961" providerId="ADAL" clId="{24DCF0CB-3C9D-4AC7-976F-15425ABB52B1}" dt="2020-04-12T04:54:39.007" v="571" actId="20577"/>
        <pc:sldMkLst>
          <pc:docMk/>
          <pc:sldMk cId="3533453783" sldId="273"/>
        </pc:sldMkLst>
        <pc:spChg chg="mod">
          <ac:chgData name="Andras Garzo" userId="6941d427-6f90-49b9-905d-70883a33c961" providerId="ADAL" clId="{24DCF0CB-3C9D-4AC7-976F-15425ABB52B1}" dt="2020-04-12T04:53:59.222" v="498" actId="20577"/>
          <ac:spMkLst>
            <pc:docMk/>
            <pc:sldMk cId="3533453783" sldId="273"/>
            <ac:spMk id="2" creationId="{7FD40D2F-189F-4FE5-BBCE-7A0486ED6962}"/>
          </ac:spMkLst>
        </pc:spChg>
        <pc:spChg chg="mod">
          <ac:chgData name="Andras Garzo" userId="6941d427-6f90-49b9-905d-70883a33c961" providerId="ADAL" clId="{24DCF0CB-3C9D-4AC7-976F-15425ABB52B1}" dt="2020-04-12T04:54:39.007" v="571" actId="20577"/>
          <ac:spMkLst>
            <pc:docMk/>
            <pc:sldMk cId="3533453783" sldId="273"/>
            <ac:spMk id="32" creationId="{0A2FFF13-11CC-4E5F-87CA-FC540BC1F093}"/>
          </ac:spMkLst>
        </pc:spChg>
      </pc:sldChg>
      <pc:sldChg chg="modSp">
        <pc:chgData name="Andras Garzo" userId="6941d427-6f90-49b9-905d-70883a33c961" providerId="ADAL" clId="{24DCF0CB-3C9D-4AC7-976F-15425ABB52B1}" dt="2020-04-12T04:55:06.025" v="572"/>
        <pc:sldMkLst>
          <pc:docMk/>
          <pc:sldMk cId="2953644964" sldId="275"/>
        </pc:sldMkLst>
        <pc:spChg chg="mod">
          <ac:chgData name="Andras Garzo" userId="6941d427-6f90-49b9-905d-70883a33c961" providerId="ADAL" clId="{24DCF0CB-3C9D-4AC7-976F-15425ABB52B1}" dt="2020-04-12T04:55:06.025" v="572"/>
          <ac:spMkLst>
            <pc:docMk/>
            <pc:sldMk cId="2953644964" sldId="275"/>
            <ac:spMk id="6" creationId="{4FF2B4F8-7A6B-4D95-8B93-54D82FDA5D6A}"/>
          </ac:spMkLst>
        </pc:spChg>
      </pc:sldChg>
      <pc:sldChg chg="addSp delSp modSp mod modShow">
        <pc:chgData name="Andras Garzo" userId="6941d427-6f90-49b9-905d-70883a33c961" providerId="ADAL" clId="{24DCF0CB-3C9D-4AC7-976F-15425ABB52B1}" dt="2020-04-12T04:58:57.374" v="813" actId="729"/>
        <pc:sldMkLst>
          <pc:docMk/>
          <pc:sldMk cId="3961560383" sldId="281"/>
        </pc:sldMkLst>
        <pc:spChg chg="mod">
          <ac:chgData name="Andras Garzo" userId="6941d427-6f90-49b9-905d-70883a33c961" providerId="ADAL" clId="{24DCF0CB-3C9D-4AC7-976F-15425ABB52B1}" dt="2020-04-12T04:57:30.381" v="774" actId="20577"/>
          <ac:spMkLst>
            <pc:docMk/>
            <pc:sldMk cId="3961560383" sldId="281"/>
            <ac:spMk id="3" creationId="{00000000-0000-0000-0000-000000000000}"/>
          </ac:spMkLst>
        </pc:spChg>
        <pc:spChg chg="add del mod">
          <ac:chgData name="Andras Garzo" userId="6941d427-6f90-49b9-905d-70883a33c961" providerId="ADAL" clId="{24DCF0CB-3C9D-4AC7-976F-15425ABB52B1}" dt="2020-04-12T04:58:27.121" v="805" actId="478"/>
          <ac:spMkLst>
            <pc:docMk/>
            <pc:sldMk cId="3961560383" sldId="281"/>
            <ac:spMk id="4" creationId="{1EC22DD1-A8BC-42C9-96FA-C50BA1E63DF8}"/>
          </ac:spMkLst>
        </pc:spChg>
      </pc:sldChg>
      <pc:sldChg chg="del">
        <pc:chgData name="Andras Garzo" userId="6941d427-6f90-49b9-905d-70883a33c961" providerId="ADAL" clId="{24DCF0CB-3C9D-4AC7-976F-15425ABB52B1}" dt="2020-04-12T04:58:32.712" v="808" actId="47"/>
        <pc:sldMkLst>
          <pc:docMk/>
          <pc:sldMk cId="1246584903" sldId="282"/>
        </pc:sldMkLst>
      </pc:sldChg>
      <pc:sldChg chg="modSp add mod modShow">
        <pc:chgData name="Andras Garzo" userId="6941d427-6f90-49b9-905d-70883a33c961" providerId="ADAL" clId="{24DCF0CB-3C9D-4AC7-976F-15425ABB52B1}" dt="2020-04-12T04:58:57.374" v="813" actId="729"/>
        <pc:sldMkLst>
          <pc:docMk/>
          <pc:sldMk cId="691352040" sldId="283"/>
        </pc:sldMkLst>
        <pc:spChg chg="mod">
          <ac:chgData name="Andras Garzo" userId="6941d427-6f90-49b9-905d-70883a33c961" providerId="ADAL" clId="{24DCF0CB-3C9D-4AC7-976F-15425ABB52B1}" dt="2020-04-12T04:58:35.558" v="810" actId="20577"/>
          <ac:spMkLst>
            <pc:docMk/>
            <pc:sldMk cId="691352040" sldId="283"/>
            <ac:spMk id="2" creationId="{00000000-0000-0000-0000-000000000000}"/>
          </ac:spMkLst>
        </pc:spChg>
      </pc:sldChg>
      <pc:sldChg chg="modSp add mod modShow">
        <pc:chgData name="Andras Garzo" userId="6941d427-6f90-49b9-905d-70883a33c961" providerId="ADAL" clId="{24DCF0CB-3C9D-4AC7-976F-15425ABB52B1}" dt="2020-04-12T04:58:57.374" v="813" actId="729"/>
        <pc:sldMkLst>
          <pc:docMk/>
          <pc:sldMk cId="427166461" sldId="284"/>
        </pc:sldMkLst>
        <pc:spChg chg="mod">
          <ac:chgData name="Andras Garzo" userId="6941d427-6f90-49b9-905d-70883a33c961" providerId="ADAL" clId="{24DCF0CB-3C9D-4AC7-976F-15425ABB52B1}" dt="2020-04-12T04:58:38.318" v="812" actId="20577"/>
          <ac:spMkLst>
            <pc:docMk/>
            <pc:sldMk cId="427166461" sldId="284"/>
            <ac:spMk id="2" creationId="{00000000-0000-0000-0000-000000000000}"/>
          </ac:spMkLst>
        </pc:spChg>
      </pc:sldChg>
    </pc:docChg>
  </pc:docChgLst>
  <pc:docChgLst>
    <pc:chgData name="Andras Garzo" userId="6941d427-6f90-49b9-905d-70883a33c961" providerId="ADAL" clId="{EE492203-ADAC-414E-95E1-0E2FBB87D066}"/>
    <pc:docChg chg="undo redo custSel mod addSld delSld modSld sldOrd modShowInfo">
      <pc:chgData name="Andras Garzo" userId="6941d427-6f90-49b9-905d-70883a33c961" providerId="ADAL" clId="{EE492203-ADAC-414E-95E1-0E2FBB87D066}" dt="2020-03-25T00:27:13.452" v="7718" actId="20577"/>
      <pc:docMkLst>
        <pc:docMk/>
      </pc:docMkLst>
      <pc:sldChg chg="modSp mod">
        <pc:chgData name="Andras Garzo" userId="6941d427-6f90-49b9-905d-70883a33c961" providerId="ADAL" clId="{EE492203-ADAC-414E-95E1-0E2FBB87D066}" dt="2020-03-22T16:25:29.278" v="25" actId="20577"/>
        <pc:sldMkLst>
          <pc:docMk/>
          <pc:sldMk cId="1920111014" sldId="256"/>
        </pc:sldMkLst>
        <pc:spChg chg="mod">
          <ac:chgData name="Andras Garzo" userId="6941d427-6f90-49b9-905d-70883a33c961" providerId="ADAL" clId="{EE492203-ADAC-414E-95E1-0E2FBB87D066}" dt="2020-03-22T16:25:29.278" v="25" actId="20577"/>
          <ac:spMkLst>
            <pc:docMk/>
            <pc:sldMk cId="1920111014" sldId="256"/>
            <ac:spMk id="3" creationId="{00000000-0000-0000-0000-000000000000}"/>
          </ac:spMkLst>
        </pc:spChg>
      </pc:sldChg>
      <pc:sldChg chg="modSp mod">
        <pc:chgData name="Andras Garzo" userId="6941d427-6f90-49b9-905d-70883a33c961" providerId="ADAL" clId="{EE492203-ADAC-414E-95E1-0E2FBB87D066}" dt="2020-03-23T15:47:58.063" v="7542" actId="20577"/>
        <pc:sldMkLst>
          <pc:docMk/>
          <pc:sldMk cId="2128536031" sldId="257"/>
        </pc:sldMkLst>
        <pc:spChg chg="mod">
          <ac:chgData name="Andras Garzo" userId="6941d427-6f90-49b9-905d-70883a33c961" providerId="ADAL" clId="{EE492203-ADAC-414E-95E1-0E2FBB87D066}" dt="2020-03-22T16:25:45.022" v="56" actId="20577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Andras Garzo" userId="6941d427-6f90-49b9-905d-70883a33c961" providerId="ADAL" clId="{EE492203-ADAC-414E-95E1-0E2FBB87D066}" dt="2020-03-23T15:47:58.063" v="7542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modSp mod ord">
        <pc:chgData name="Andras Garzo" userId="6941d427-6f90-49b9-905d-70883a33c961" providerId="ADAL" clId="{EE492203-ADAC-414E-95E1-0E2FBB87D066}" dt="2020-03-22T18:13:20.751" v="4905" actId="20577"/>
        <pc:sldMkLst>
          <pc:docMk/>
          <pc:sldMk cId="3847750985" sldId="258"/>
        </pc:sldMkLst>
        <pc:spChg chg="mod">
          <ac:chgData name="Andras Garzo" userId="6941d427-6f90-49b9-905d-70883a33c961" providerId="ADAL" clId="{EE492203-ADAC-414E-95E1-0E2FBB87D066}" dt="2020-03-22T18:13:20.751" v="4905" actId="20577"/>
          <ac:spMkLst>
            <pc:docMk/>
            <pc:sldMk cId="3847750985" sldId="258"/>
            <ac:spMk id="2" creationId="{00000000-0000-0000-0000-000000000000}"/>
          </ac:spMkLst>
        </pc:spChg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4135151317" sldId="260"/>
        </pc:sldMkLst>
      </pc:sldChg>
      <pc:sldChg chg="del ord">
        <pc:chgData name="Andras Garzo" userId="6941d427-6f90-49b9-905d-70883a33c961" providerId="ADAL" clId="{EE492203-ADAC-414E-95E1-0E2FBB87D066}" dt="2020-03-22T16:48:49.567" v="2734" actId="47"/>
        <pc:sldMkLst>
          <pc:docMk/>
          <pc:sldMk cId="2215894925" sldId="261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465021443" sldId="262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797304117" sldId="263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160959328" sldId="266"/>
        </pc:sldMkLst>
      </pc:sldChg>
      <pc:sldChg chg="modSp del mod">
        <pc:chgData name="Andras Garzo" userId="6941d427-6f90-49b9-905d-70883a33c961" providerId="ADAL" clId="{EE492203-ADAC-414E-95E1-0E2FBB87D066}" dt="2020-03-22T18:13:29.697" v="4906" actId="47"/>
        <pc:sldMkLst>
          <pc:docMk/>
          <pc:sldMk cId="3965807363" sldId="267"/>
        </pc:sldMkLst>
        <pc:spChg chg="mod">
          <ac:chgData name="Andras Garzo" userId="6941d427-6f90-49b9-905d-70883a33c961" providerId="ADAL" clId="{EE492203-ADAC-414E-95E1-0E2FBB87D066}" dt="2020-03-22T16:33:49.285" v="752" actId="20577"/>
          <ac:spMkLst>
            <pc:docMk/>
            <pc:sldMk cId="3965807363" sldId="267"/>
            <ac:spMk id="2" creationId="{00000000-0000-0000-0000-000000000000}"/>
          </ac:spMkLst>
        </pc:spChg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223730991" sldId="268"/>
        </pc:sldMkLst>
      </pc:sldChg>
      <pc:sldChg chg="del">
        <pc:chgData name="Andras Garzo" userId="6941d427-6f90-49b9-905d-70883a33c961" providerId="ADAL" clId="{EE492203-ADAC-414E-95E1-0E2FBB87D066}" dt="2020-03-22T18:13:34.926" v="4907" actId="47"/>
        <pc:sldMkLst>
          <pc:docMk/>
          <pc:sldMk cId="1989555738" sldId="269"/>
        </pc:sldMkLst>
      </pc:sldChg>
      <pc:sldChg chg="modSp add mod">
        <pc:chgData name="Andras Garzo" userId="6941d427-6f90-49b9-905d-70883a33c961" providerId="ADAL" clId="{EE492203-ADAC-414E-95E1-0E2FBB87D066}" dt="2020-03-22T16:55:56.116" v="3229" actId="20577"/>
        <pc:sldMkLst>
          <pc:docMk/>
          <pc:sldMk cId="1034176063" sldId="270"/>
        </pc:sldMkLst>
        <pc:spChg chg="mod">
          <ac:chgData name="Andras Garzo" userId="6941d427-6f90-49b9-905d-70883a33c961" providerId="ADAL" clId="{EE492203-ADAC-414E-95E1-0E2FBB87D066}" dt="2020-03-22T16:34:04.792" v="761" actId="20577"/>
          <ac:spMkLst>
            <pc:docMk/>
            <pc:sldMk cId="1034176063" sldId="270"/>
            <ac:spMk id="2" creationId="{67AB89EF-9B66-422D-82C1-BC783C49941D}"/>
          </ac:spMkLst>
        </pc:spChg>
        <pc:spChg chg="mod">
          <ac:chgData name="Andras Garzo" userId="6941d427-6f90-49b9-905d-70883a33c961" providerId="ADAL" clId="{EE492203-ADAC-414E-95E1-0E2FBB87D066}" dt="2020-03-22T16:55:56.116" v="3229" actId="20577"/>
          <ac:spMkLst>
            <pc:docMk/>
            <pc:sldMk cId="1034176063" sldId="270"/>
            <ac:spMk id="3" creationId="{B879A957-203A-4285-97FD-42F3E511510A}"/>
          </ac:spMkLst>
        </pc:spChg>
      </pc:sldChg>
      <pc:sldChg chg="modSp add del mod">
        <pc:chgData name="Andras Garzo" userId="6941d427-6f90-49b9-905d-70883a33c961" providerId="ADAL" clId="{EE492203-ADAC-414E-95E1-0E2FBB87D066}" dt="2020-03-22T16:39:09.998" v="1676" actId="47"/>
        <pc:sldMkLst>
          <pc:docMk/>
          <pc:sldMk cId="3111743882" sldId="271"/>
        </pc:sldMkLst>
        <pc:spChg chg="mod">
          <ac:chgData name="Andras Garzo" userId="6941d427-6f90-49b9-905d-70883a33c961" providerId="ADAL" clId="{EE492203-ADAC-414E-95E1-0E2FBB87D066}" dt="2020-03-22T16:39:06.112" v="1675" actId="20577"/>
          <ac:spMkLst>
            <pc:docMk/>
            <pc:sldMk cId="3111743882" sldId="271"/>
            <ac:spMk id="2" creationId="{666AAADC-30D1-4419-AB72-923633BE0CEB}"/>
          </ac:spMkLst>
        </pc:spChg>
      </pc:sldChg>
      <pc:sldChg chg="addSp delSp modSp add mod">
        <pc:chgData name="Andras Garzo" userId="6941d427-6f90-49b9-905d-70883a33c961" providerId="ADAL" clId="{EE492203-ADAC-414E-95E1-0E2FBB87D066}" dt="2020-03-22T16:48:15.978" v="2731" actId="20577"/>
        <pc:sldMkLst>
          <pc:docMk/>
          <pc:sldMk cId="4080118909" sldId="271"/>
        </pc:sldMkLst>
        <pc:spChg chg="mod">
          <ac:chgData name="Andras Garzo" userId="6941d427-6f90-49b9-905d-70883a33c961" providerId="ADAL" clId="{EE492203-ADAC-414E-95E1-0E2FBB87D066}" dt="2020-03-22T16:39:22.762" v="1692" actId="20577"/>
          <ac:spMkLst>
            <pc:docMk/>
            <pc:sldMk cId="4080118909" sldId="271"/>
            <ac:spMk id="2" creationId="{EDBA6FA8-7E80-46E5-8605-C38E646C0B1F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3" creationId="{E60817D3-D876-426D-94FC-490555FCB321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4" creationId="{C43AA0FE-8B97-450A-B851-52096D94E65A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5" creationId="{131F4E31-D3DA-40A1-9392-6E197AE833C8}"/>
          </ac:spMkLst>
        </pc:spChg>
        <pc:spChg chg="add mod">
          <ac:chgData name="Andras Garzo" userId="6941d427-6f90-49b9-905d-70883a33c961" providerId="ADAL" clId="{EE492203-ADAC-414E-95E1-0E2FBB87D066}" dt="2020-03-22T16:40:45.555" v="1744" actId="465"/>
          <ac:spMkLst>
            <pc:docMk/>
            <pc:sldMk cId="4080118909" sldId="271"/>
            <ac:spMk id="6" creationId="{5F9F82BD-F7AD-4EF3-8C81-CFBAF359786A}"/>
          </ac:spMkLst>
        </pc:spChg>
        <pc:spChg chg="add mod">
          <ac:chgData name="Andras Garzo" userId="6941d427-6f90-49b9-905d-70883a33c961" providerId="ADAL" clId="{EE492203-ADAC-414E-95E1-0E2FBB87D066}" dt="2020-03-22T16:48:13.383" v="2729" actId="207"/>
          <ac:spMkLst>
            <pc:docMk/>
            <pc:sldMk cId="4080118909" sldId="271"/>
            <ac:spMk id="7" creationId="{DA33BF30-19F4-43BE-B316-0E08271DDD08}"/>
          </ac:spMkLst>
        </pc:spChg>
        <pc:spChg chg="add mod">
          <ac:chgData name="Andras Garzo" userId="6941d427-6f90-49b9-905d-70883a33c961" providerId="ADAL" clId="{EE492203-ADAC-414E-95E1-0E2FBB87D066}" dt="2020-03-22T16:42:37.307" v="1888" actId="12"/>
          <ac:spMkLst>
            <pc:docMk/>
            <pc:sldMk cId="4080118909" sldId="271"/>
            <ac:spMk id="8" creationId="{3B0CB3E7-D5FA-4D58-8880-6855C0B803FD}"/>
          </ac:spMkLst>
        </pc:spChg>
        <pc:spChg chg="add del mod">
          <ac:chgData name="Andras Garzo" userId="6941d427-6f90-49b9-905d-70883a33c961" providerId="ADAL" clId="{EE492203-ADAC-414E-95E1-0E2FBB87D066}" dt="2020-03-22T16:42:44.859" v="1889" actId="478"/>
          <ac:spMkLst>
            <pc:docMk/>
            <pc:sldMk cId="4080118909" sldId="271"/>
            <ac:spMk id="9" creationId="{F0E77C8D-14BC-4D78-B69C-551EAADED0F5}"/>
          </ac:spMkLst>
        </pc:spChg>
        <pc:spChg chg="add mod">
          <ac:chgData name="Andras Garzo" userId="6941d427-6f90-49b9-905d-70883a33c961" providerId="ADAL" clId="{EE492203-ADAC-414E-95E1-0E2FBB87D066}" dt="2020-03-22T16:43:34.705" v="2010" actId="20577"/>
          <ac:spMkLst>
            <pc:docMk/>
            <pc:sldMk cId="4080118909" sldId="271"/>
            <ac:spMk id="10" creationId="{9C671190-94D8-4107-A092-9726C6147DFF}"/>
          </ac:spMkLst>
        </pc:spChg>
        <pc:spChg chg="add mod">
          <ac:chgData name="Andras Garzo" userId="6941d427-6f90-49b9-905d-70883a33c961" providerId="ADAL" clId="{EE492203-ADAC-414E-95E1-0E2FBB87D066}" dt="2020-03-22T16:45:23.095" v="2315" actId="14100"/>
          <ac:spMkLst>
            <pc:docMk/>
            <pc:sldMk cId="4080118909" sldId="271"/>
            <ac:spMk id="11" creationId="{B067772C-DA34-4D67-BF47-31653D0FEE87}"/>
          </ac:spMkLst>
        </pc:spChg>
        <pc:spChg chg="add mod">
          <ac:chgData name="Andras Garzo" userId="6941d427-6f90-49b9-905d-70883a33c961" providerId="ADAL" clId="{EE492203-ADAC-414E-95E1-0E2FBB87D066}" dt="2020-03-22T16:45:33.770" v="2343" actId="20577"/>
          <ac:spMkLst>
            <pc:docMk/>
            <pc:sldMk cId="4080118909" sldId="271"/>
            <ac:spMk id="12" creationId="{AB176C20-57FE-4B2D-BB0A-2AC205F88B2E}"/>
          </ac:spMkLst>
        </pc:spChg>
        <pc:spChg chg="add mod">
          <ac:chgData name="Andras Garzo" userId="6941d427-6f90-49b9-905d-70883a33c961" providerId="ADAL" clId="{EE492203-ADAC-414E-95E1-0E2FBB87D066}" dt="2020-03-22T16:45:38.182" v="2352" actId="20577"/>
          <ac:spMkLst>
            <pc:docMk/>
            <pc:sldMk cId="4080118909" sldId="271"/>
            <ac:spMk id="13" creationId="{FC28502D-411B-4461-BCE4-CBFAE90777B0}"/>
          </ac:spMkLst>
        </pc:spChg>
        <pc:spChg chg="add mod">
          <ac:chgData name="Andras Garzo" userId="6941d427-6f90-49b9-905d-70883a33c961" providerId="ADAL" clId="{EE492203-ADAC-414E-95E1-0E2FBB87D066}" dt="2020-03-22T16:46:37.453" v="2500" actId="313"/>
          <ac:spMkLst>
            <pc:docMk/>
            <pc:sldMk cId="4080118909" sldId="271"/>
            <ac:spMk id="14" creationId="{523A4C7E-2899-4954-8234-35DC433ECA24}"/>
          </ac:spMkLst>
        </pc:spChg>
        <pc:spChg chg="add mod">
          <ac:chgData name="Andras Garzo" userId="6941d427-6f90-49b9-905d-70883a33c961" providerId="ADAL" clId="{EE492203-ADAC-414E-95E1-0E2FBB87D066}" dt="2020-03-22T16:46:52.659" v="2546" actId="20577"/>
          <ac:spMkLst>
            <pc:docMk/>
            <pc:sldMk cId="4080118909" sldId="271"/>
            <ac:spMk id="15" creationId="{54AC961D-DDA2-429D-AD7E-FB84810F9570}"/>
          </ac:spMkLst>
        </pc:spChg>
        <pc:spChg chg="add mod">
          <ac:chgData name="Andras Garzo" userId="6941d427-6f90-49b9-905d-70883a33c961" providerId="ADAL" clId="{EE492203-ADAC-414E-95E1-0E2FBB87D066}" dt="2020-03-22T16:48:15.978" v="2731" actId="20577"/>
          <ac:spMkLst>
            <pc:docMk/>
            <pc:sldMk cId="4080118909" sldId="271"/>
            <ac:spMk id="16" creationId="{E60A2FE3-AE6D-4239-9980-034FACB68FCD}"/>
          </ac:spMkLst>
        </pc:spChg>
      </pc:sldChg>
      <pc:sldChg chg="addSp modSp add mod modClrScheme chgLayout">
        <pc:chgData name="Andras Garzo" userId="6941d427-6f90-49b9-905d-70883a33c961" providerId="ADAL" clId="{EE492203-ADAC-414E-95E1-0E2FBB87D066}" dt="2020-03-22T17:22:39.840" v="4860" actId="20577"/>
        <pc:sldMkLst>
          <pc:docMk/>
          <pc:sldMk cId="2648707063" sldId="272"/>
        </pc:sldMkLst>
        <pc:spChg chg="mod">
          <ac:chgData name="Andras Garzo" userId="6941d427-6f90-49b9-905d-70883a33c961" providerId="ADAL" clId="{EE492203-ADAC-414E-95E1-0E2FBB87D066}" dt="2020-03-22T17:22:39.840" v="4860" actId="20577"/>
          <ac:spMkLst>
            <pc:docMk/>
            <pc:sldMk cId="2648707063" sldId="272"/>
            <ac:spMk id="2" creationId="{802563E0-CD20-43C1-A4EA-0D357E476C6B}"/>
          </ac:spMkLst>
        </pc:spChg>
        <pc:spChg chg="add mod">
          <ac:chgData name="Andras Garzo" userId="6941d427-6f90-49b9-905d-70883a33c961" providerId="ADAL" clId="{EE492203-ADAC-414E-95E1-0E2FBB87D066}" dt="2020-03-22T17:09:45.546" v="3825" actId="20577"/>
          <ac:spMkLst>
            <pc:docMk/>
            <pc:sldMk cId="2648707063" sldId="272"/>
            <ac:spMk id="7" creationId="{8B052DA4-6FEA-4CA3-BCE1-5837E5992595}"/>
          </ac:spMkLst>
        </pc:spChg>
        <pc:spChg chg="add mod">
          <ac:chgData name="Andras Garzo" userId="6941d427-6f90-49b9-905d-70883a33c961" providerId="ADAL" clId="{EE492203-ADAC-414E-95E1-0E2FBB87D066}" dt="2020-03-22T17:15:23.537" v="4853" actId="20577"/>
          <ac:spMkLst>
            <pc:docMk/>
            <pc:sldMk cId="2648707063" sldId="272"/>
            <ac:spMk id="9" creationId="{7195C427-84C3-4A06-B577-4F75871D44C1}"/>
          </ac:spMkLst>
        </pc:spChg>
        <pc:picChg chg="add mod">
          <ac:chgData name="Andras Garzo" userId="6941d427-6f90-49b9-905d-70883a33c961" providerId="ADAL" clId="{EE492203-ADAC-414E-95E1-0E2FBB87D066}" dt="2020-03-22T17:01:44.547" v="3710" actId="1076"/>
          <ac:picMkLst>
            <pc:docMk/>
            <pc:sldMk cId="2648707063" sldId="272"/>
            <ac:picMk id="4" creationId="{95F85EE5-FBB1-481C-8D42-B7F9316B3795}"/>
          </ac:picMkLst>
        </pc:picChg>
        <pc:picChg chg="add">
          <ac:chgData name="Andras Garzo" userId="6941d427-6f90-49b9-905d-70883a33c961" providerId="ADAL" clId="{EE492203-ADAC-414E-95E1-0E2FBB87D066}" dt="2020-03-22T17:09:18.707" v="3782"/>
          <ac:picMkLst>
            <pc:docMk/>
            <pc:sldMk cId="2648707063" sldId="272"/>
            <ac:picMk id="6" creationId="{3DD93AAA-606B-4C06-99BB-FD2EFC028FEC}"/>
          </ac:picMkLst>
        </pc:picChg>
      </pc:sldChg>
      <pc:sldChg chg="addSp delSp modSp add mod">
        <pc:chgData name="Andras Garzo" userId="6941d427-6f90-49b9-905d-70883a33c961" providerId="ADAL" clId="{EE492203-ADAC-414E-95E1-0E2FBB87D066}" dt="2020-03-24T16:39:13.718" v="7715" actId="20577"/>
        <pc:sldMkLst>
          <pc:docMk/>
          <pc:sldMk cId="3533453783" sldId="273"/>
        </pc:sldMkLst>
        <pc:spChg chg="mod">
          <ac:chgData name="Andras Garzo" userId="6941d427-6f90-49b9-905d-70883a33c961" providerId="ADAL" clId="{EE492203-ADAC-414E-95E1-0E2FBB87D066}" dt="2020-03-22T16:51:28.502" v="2844" actId="20577"/>
          <ac:spMkLst>
            <pc:docMk/>
            <pc:sldMk cId="3533453783" sldId="273"/>
            <ac:spMk id="2" creationId="{7FD40D2F-189F-4FE5-BBCE-7A0486ED6962}"/>
          </ac:spMkLst>
        </pc:spChg>
        <pc:spChg chg="add mod">
          <ac:chgData name="Andras Garzo" userId="6941d427-6f90-49b9-905d-70883a33c961" providerId="ADAL" clId="{EE492203-ADAC-414E-95E1-0E2FBB87D066}" dt="2020-03-22T16:52:05.553" v="2866" actId="1076"/>
          <ac:spMkLst>
            <pc:docMk/>
            <pc:sldMk cId="3533453783" sldId="273"/>
            <ac:spMk id="3" creationId="{C2993AE6-7EDF-458F-BBBE-024432F83BF9}"/>
          </ac:spMkLst>
        </pc:spChg>
        <pc:spChg chg="add del mod">
          <ac:chgData name="Andras Garzo" userId="6941d427-6f90-49b9-905d-70883a33c961" providerId="ADAL" clId="{EE492203-ADAC-414E-95E1-0E2FBB87D066}" dt="2020-03-22T16:52:03.027" v="2865" actId="478"/>
          <ac:spMkLst>
            <pc:docMk/>
            <pc:sldMk cId="3533453783" sldId="273"/>
            <ac:spMk id="4" creationId="{D0175B24-0267-48A3-B5BB-A9C38680877B}"/>
          </ac:spMkLst>
        </pc:spChg>
        <pc:spChg chg="add del">
          <ac:chgData name="Andras Garzo" userId="6941d427-6f90-49b9-905d-70883a33c961" providerId="ADAL" clId="{EE492203-ADAC-414E-95E1-0E2FBB87D066}" dt="2020-03-22T16:52:03.027" v="2865" actId="478"/>
          <ac:spMkLst>
            <pc:docMk/>
            <pc:sldMk cId="3533453783" sldId="273"/>
            <ac:spMk id="5" creationId="{47EFD373-23CD-4AD4-80E5-19EA726E9B51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6" creationId="{B8B2DBF4-0852-4134-B7A2-455B506A5316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7" creationId="{7E072F54-835C-4041-A0DA-FB8236167C72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8" creationId="{2CF2DDDD-3C13-410B-821B-316CBA49650D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9" creationId="{7D1D888C-728B-44FE-8389-7601C989780F}"/>
          </ac:spMkLst>
        </pc:spChg>
        <pc:spChg chg="add mod">
          <ac:chgData name="Andras Garzo" userId="6941d427-6f90-49b9-905d-70883a33c961" providerId="ADAL" clId="{EE492203-ADAC-414E-95E1-0E2FBB87D066}" dt="2020-03-22T16:52:33.386" v="2891" actId="1076"/>
          <ac:spMkLst>
            <pc:docMk/>
            <pc:sldMk cId="3533453783" sldId="273"/>
            <ac:spMk id="10" creationId="{C4F13AF7-03DC-4917-BEFD-F4A9F54CAF3E}"/>
          </ac:spMkLst>
        </pc:spChg>
        <pc:spChg chg="add del">
          <ac:chgData name="Andras Garzo" userId="6941d427-6f90-49b9-905d-70883a33c961" providerId="ADAL" clId="{EE492203-ADAC-414E-95E1-0E2FBB87D066}" dt="2020-03-22T16:52:53.538" v="2896" actId="478"/>
          <ac:spMkLst>
            <pc:docMk/>
            <pc:sldMk cId="3533453783" sldId="273"/>
            <ac:spMk id="17" creationId="{D6DE73CB-BE5C-4C18-9830-A277AFC792DC}"/>
          </ac:spMkLst>
        </pc:spChg>
        <pc:spChg chg="add mod">
          <ac:chgData name="Andras Garzo" userId="6941d427-6f90-49b9-905d-70883a33c961" providerId="ADAL" clId="{EE492203-ADAC-414E-95E1-0E2FBB87D066}" dt="2020-03-22T16:53:17.672" v="2908" actId="1076"/>
          <ac:spMkLst>
            <pc:docMk/>
            <pc:sldMk cId="3533453783" sldId="273"/>
            <ac:spMk id="18" creationId="{6B27EDE0-17D0-4932-AF8A-48ECAE781A2B}"/>
          </ac:spMkLst>
        </pc:spChg>
        <pc:spChg chg="add mod">
          <ac:chgData name="Andras Garzo" userId="6941d427-6f90-49b9-905d-70883a33c961" providerId="ADAL" clId="{EE492203-ADAC-414E-95E1-0E2FBB87D066}" dt="2020-03-22T16:54:05.629" v="2979" actId="20577"/>
          <ac:spMkLst>
            <pc:docMk/>
            <pc:sldMk cId="3533453783" sldId="273"/>
            <ac:spMk id="22" creationId="{8F887A64-C51B-4D41-9E07-7C207CAF89F9}"/>
          </ac:spMkLst>
        </pc:spChg>
        <pc:spChg chg="add mod">
          <ac:chgData name="Andras Garzo" userId="6941d427-6f90-49b9-905d-70883a33c961" providerId="ADAL" clId="{EE492203-ADAC-414E-95E1-0E2FBB87D066}" dt="2020-03-22T16:54:45.840" v="2998" actId="1076"/>
          <ac:spMkLst>
            <pc:docMk/>
            <pc:sldMk cId="3533453783" sldId="273"/>
            <ac:spMk id="28" creationId="{D3537A1B-609C-4E1C-B3B8-B82E48390385}"/>
          </ac:spMkLst>
        </pc:spChg>
        <pc:spChg chg="add mod">
          <ac:chgData name="Andras Garzo" userId="6941d427-6f90-49b9-905d-70883a33c961" providerId="ADAL" clId="{EE492203-ADAC-414E-95E1-0E2FBB87D066}" dt="2020-03-22T16:54:55.469" v="3008" actId="14100"/>
          <ac:spMkLst>
            <pc:docMk/>
            <pc:sldMk cId="3533453783" sldId="273"/>
            <ac:spMk id="29" creationId="{93653C39-1614-4CD6-974D-D4D75A67E4D1}"/>
          </ac:spMkLst>
        </pc:spChg>
        <pc:spChg chg="add mod">
          <ac:chgData name="Andras Garzo" userId="6941d427-6f90-49b9-905d-70883a33c961" providerId="ADAL" clId="{EE492203-ADAC-414E-95E1-0E2FBB87D066}" dt="2020-03-22T16:55:04.469" v="3018" actId="20577"/>
          <ac:spMkLst>
            <pc:docMk/>
            <pc:sldMk cId="3533453783" sldId="273"/>
            <ac:spMk id="30" creationId="{3D5900B5-A895-4A29-94E4-2784C00D75E6}"/>
          </ac:spMkLst>
        </pc:spChg>
        <pc:spChg chg="add mod">
          <ac:chgData name="Andras Garzo" userId="6941d427-6f90-49b9-905d-70883a33c961" providerId="ADAL" clId="{EE492203-ADAC-414E-95E1-0E2FBB87D066}" dt="2020-03-22T16:57:24.809" v="3490" actId="20577"/>
          <ac:spMkLst>
            <pc:docMk/>
            <pc:sldMk cId="3533453783" sldId="273"/>
            <ac:spMk id="31" creationId="{1B1A787D-D355-4366-9B99-2707EF09F297}"/>
          </ac:spMkLst>
        </pc:spChg>
        <pc:spChg chg="add mod">
          <ac:chgData name="Andras Garzo" userId="6941d427-6f90-49b9-905d-70883a33c961" providerId="ADAL" clId="{EE492203-ADAC-414E-95E1-0E2FBB87D066}" dt="2020-03-24T16:39:13.718" v="7715" actId="20577"/>
          <ac:spMkLst>
            <pc:docMk/>
            <pc:sldMk cId="3533453783" sldId="273"/>
            <ac:spMk id="32" creationId="{0A2FFF13-11CC-4E5F-87CA-FC540BC1F093}"/>
          </ac:spMkLst>
        </pc:spChg>
        <pc:spChg chg="add mod">
          <ac:chgData name="Andras Garzo" userId="6941d427-6f90-49b9-905d-70883a33c961" providerId="ADAL" clId="{EE492203-ADAC-414E-95E1-0E2FBB87D066}" dt="2020-03-22T16:58:58.837" v="3648" actId="33524"/>
          <ac:spMkLst>
            <pc:docMk/>
            <pc:sldMk cId="3533453783" sldId="273"/>
            <ac:spMk id="33" creationId="{66FB5DC7-2AA5-4F38-A17B-88D915D30CF7}"/>
          </ac:spMkLst>
        </pc:spChg>
        <pc:spChg chg="add mod">
          <ac:chgData name="Andras Garzo" userId="6941d427-6f90-49b9-905d-70883a33c961" providerId="ADAL" clId="{EE492203-ADAC-414E-95E1-0E2FBB87D066}" dt="2020-03-22T16:59:54.250" v="3667" actId="207"/>
          <ac:spMkLst>
            <pc:docMk/>
            <pc:sldMk cId="3533453783" sldId="273"/>
            <ac:spMk id="34" creationId="{77646144-05EB-44C1-8C4A-F3F5DEDDED69}"/>
          </ac:spMkLst>
        </pc:spChg>
        <pc:spChg chg="add mod">
          <ac:chgData name="Andras Garzo" userId="6941d427-6f90-49b9-905d-70883a33c961" providerId="ADAL" clId="{EE492203-ADAC-414E-95E1-0E2FBB87D066}" dt="2020-03-22T17:00:21.944" v="3687" actId="1076"/>
          <ac:spMkLst>
            <pc:docMk/>
            <pc:sldMk cId="3533453783" sldId="273"/>
            <ac:spMk id="35" creationId="{8CE8C752-937C-40C2-B357-7EE39C0FF8C3}"/>
          </ac:spMkLst>
        </pc:spChg>
        <pc:spChg chg="add mod">
          <ac:chgData name="Andras Garzo" userId="6941d427-6f90-49b9-905d-70883a33c961" providerId="ADAL" clId="{EE492203-ADAC-414E-95E1-0E2FBB87D066}" dt="2020-03-22T17:00:32.248" v="3689" actId="1076"/>
          <ac:spMkLst>
            <pc:docMk/>
            <pc:sldMk cId="3533453783" sldId="273"/>
            <ac:spMk id="36" creationId="{93B8F6FA-4784-4175-B131-0B564ADB7563}"/>
          </ac:spMkLst>
        </pc:spChg>
        <pc:spChg chg="add mod">
          <ac:chgData name="Andras Garzo" userId="6941d427-6f90-49b9-905d-70883a33c961" providerId="ADAL" clId="{EE492203-ADAC-414E-95E1-0E2FBB87D066}" dt="2020-03-22T17:00:36.677" v="3693" actId="1076"/>
          <ac:spMkLst>
            <pc:docMk/>
            <pc:sldMk cId="3533453783" sldId="273"/>
            <ac:spMk id="37" creationId="{EFDE71BB-9282-4047-98C7-E1341DB6C17B}"/>
          </ac:spMkLst>
        </pc:spChg>
        <pc:spChg chg="add del mod">
          <ac:chgData name="Andras Garzo" userId="6941d427-6f90-49b9-905d-70883a33c961" providerId="ADAL" clId="{EE492203-ADAC-414E-95E1-0E2FBB87D066}" dt="2020-03-22T17:01:04.975" v="3697" actId="478"/>
          <ac:spMkLst>
            <pc:docMk/>
            <pc:sldMk cId="3533453783" sldId="273"/>
            <ac:spMk id="40" creationId="{7A9D8A82-878A-45CD-B90B-799ECC29F3B1}"/>
          </ac:spMkLst>
        </pc:spChg>
        <pc:spChg chg="add del mod">
          <ac:chgData name="Andras Garzo" userId="6941d427-6f90-49b9-905d-70883a33c961" providerId="ADAL" clId="{EE492203-ADAC-414E-95E1-0E2FBB87D066}" dt="2020-03-22T17:01:24.291" v="3704" actId="478"/>
          <ac:spMkLst>
            <pc:docMk/>
            <pc:sldMk cId="3533453783" sldId="273"/>
            <ac:spMk id="43" creationId="{8FF87B83-6C60-4DD8-B55E-8F60A6DBE86C}"/>
          </ac:spMkLst>
        </pc:spChg>
        <pc:picChg chg="add del mod">
          <ac:chgData name="Andras Garzo" userId="6941d427-6f90-49b9-905d-70883a33c961" providerId="ADAL" clId="{EE492203-ADAC-414E-95E1-0E2FBB87D066}" dt="2020-03-22T17:01:10.559" v="3700" actId="478"/>
          <ac:picMkLst>
            <pc:docMk/>
            <pc:sldMk cId="3533453783" sldId="273"/>
            <ac:picMk id="39" creationId="{FB7036A6-70C4-4302-A9DC-EA8562DF4FDB}"/>
          </ac:picMkLst>
        </pc:picChg>
        <pc:picChg chg="add mod">
          <ac:chgData name="Andras Garzo" userId="6941d427-6f90-49b9-905d-70883a33c961" providerId="ADAL" clId="{EE492203-ADAC-414E-95E1-0E2FBB87D066}" dt="2020-03-22T17:01:33.748" v="3708" actId="1076"/>
          <ac:picMkLst>
            <pc:docMk/>
            <pc:sldMk cId="3533453783" sldId="273"/>
            <ac:picMk id="42" creationId="{FB016ACF-F26F-49A1-ACE8-B43D4F6A1607}"/>
          </ac:picMkLst>
        </pc:picChg>
        <pc:cxnChg chg="add mod">
          <ac:chgData name="Andras Garzo" userId="6941d427-6f90-49b9-905d-70883a33c961" providerId="ADAL" clId="{EE492203-ADAC-414E-95E1-0E2FBB87D066}" dt="2020-03-22T16:52:41.960" v="2892" actId="11529"/>
          <ac:cxnSpMkLst>
            <pc:docMk/>
            <pc:sldMk cId="3533453783" sldId="273"/>
            <ac:cxnSpMk id="12" creationId="{4C7DDDED-6E63-4992-8203-EDFC50E916CB}"/>
          </ac:cxnSpMkLst>
        </pc:cxnChg>
        <pc:cxnChg chg="add mod">
          <ac:chgData name="Andras Garzo" userId="6941d427-6f90-49b9-905d-70883a33c961" providerId="ADAL" clId="{EE492203-ADAC-414E-95E1-0E2FBB87D066}" dt="2020-03-22T16:52:46.096" v="2893" actId="11529"/>
          <ac:cxnSpMkLst>
            <pc:docMk/>
            <pc:sldMk cId="3533453783" sldId="273"/>
            <ac:cxnSpMk id="14" creationId="{16F54EB2-4507-43B0-87B8-E474BE38DC5F}"/>
          </ac:cxnSpMkLst>
        </pc:cxnChg>
        <pc:cxnChg chg="add mod">
          <ac:chgData name="Andras Garzo" userId="6941d427-6f90-49b9-905d-70883a33c961" providerId="ADAL" clId="{EE492203-ADAC-414E-95E1-0E2FBB87D066}" dt="2020-03-22T16:53:24.332" v="2909" actId="14100"/>
          <ac:cxnSpMkLst>
            <pc:docMk/>
            <pc:sldMk cId="3533453783" sldId="273"/>
            <ac:cxnSpMk id="16" creationId="{96BBCA53-7151-473D-BD6E-222AE72120BF}"/>
          </ac:cxnSpMkLst>
        </pc:cxnChg>
        <pc:cxnChg chg="add mod">
          <ac:chgData name="Andras Garzo" userId="6941d427-6f90-49b9-905d-70883a33c961" providerId="ADAL" clId="{EE492203-ADAC-414E-95E1-0E2FBB87D066}" dt="2020-03-22T16:53:14.968" v="2907" actId="11529"/>
          <ac:cxnSpMkLst>
            <pc:docMk/>
            <pc:sldMk cId="3533453783" sldId="273"/>
            <ac:cxnSpMk id="20" creationId="{0E361F21-97DE-4C4D-A1E9-FF15A8C30675}"/>
          </ac:cxnSpMkLst>
        </pc:cxnChg>
        <pc:cxnChg chg="add mod">
          <ac:chgData name="Andras Garzo" userId="6941d427-6f90-49b9-905d-70883a33c961" providerId="ADAL" clId="{EE492203-ADAC-414E-95E1-0E2FBB87D066}" dt="2020-03-22T16:54:31.610" v="2986" actId="14100"/>
          <ac:cxnSpMkLst>
            <pc:docMk/>
            <pc:sldMk cId="3533453783" sldId="273"/>
            <ac:cxnSpMk id="24" creationId="{88F31B97-91B1-4364-B385-44EC856090BA}"/>
          </ac:cxnSpMkLst>
        </pc:cxnChg>
      </pc:sldChg>
      <pc:sldChg chg="modSp add del mod">
        <pc:chgData name="Andras Garzo" userId="6941d427-6f90-49b9-905d-70883a33c961" providerId="ADAL" clId="{EE492203-ADAC-414E-95E1-0E2FBB87D066}" dt="2020-03-22T18:17:40.523" v="5407" actId="47"/>
        <pc:sldMkLst>
          <pc:docMk/>
          <pc:sldMk cId="3313410887" sldId="274"/>
        </pc:sldMkLst>
        <pc:spChg chg="mod">
          <ac:chgData name="Andras Garzo" userId="6941d427-6f90-49b9-905d-70883a33c961" providerId="ADAL" clId="{EE492203-ADAC-414E-95E1-0E2FBB87D066}" dt="2020-03-22T18:13:54.838" v="4941" actId="20577"/>
          <ac:spMkLst>
            <pc:docMk/>
            <pc:sldMk cId="3313410887" sldId="274"/>
            <ac:spMk id="2" creationId="{B0E9F501-1054-4EC5-9626-16F0412A4986}"/>
          </ac:spMkLst>
        </pc:spChg>
      </pc:sldChg>
      <pc:sldChg chg="modSp add mod">
        <pc:chgData name="Andras Garzo" userId="6941d427-6f90-49b9-905d-70883a33c961" providerId="ADAL" clId="{EE492203-ADAC-414E-95E1-0E2FBB87D066}" dt="2020-03-22T18:17:21.899" v="5406" actId="20577"/>
        <pc:sldMkLst>
          <pc:docMk/>
          <pc:sldMk cId="2953644964" sldId="275"/>
        </pc:sldMkLst>
        <pc:spChg chg="mod">
          <ac:chgData name="Andras Garzo" userId="6941d427-6f90-49b9-905d-70883a33c961" providerId="ADAL" clId="{EE492203-ADAC-414E-95E1-0E2FBB87D066}" dt="2020-03-22T18:14:10.338" v="4973" actId="20577"/>
          <ac:spMkLst>
            <pc:docMk/>
            <pc:sldMk cId="2953644964" sldId="275"/>
            <ac:spMk id="2" creationId="{5A777CF6-F166-41E6-8205-D405778DD141}"/>
          </ac:spMkLst>
        </pc:spChg>
        <pc:spChg chg="mod">
          <ac:chgData name="Andras Garzo" userId="6941d427-6f90-49b9-905d-70883a33c961" providerId="ADAL" clId="{EE492203-ADAC-414E-95E1-0E2FBB87D066}" dt="2020-03-22T18:17:03.292" v="5379" actId="404"/>
          <ac:spMkLst>
            <pc:docMk/>
            <pc:sldMk cId="2953644964" sldId="275"/>
            <ac:spMk id="3" creationId="{404F9E2B-4E9D-45AA-92D0-86013336831B}"/>
          </ac:spMkLst>
        </pc:spChg>
        <pc:spChg chg="mod">
          <ac:chgData name="Andras Garzo" userId="6941d427-6f90-49b9-905d-70883a33c961" providerId="ADAL" clId="{EE492203-ADAC-414E-95E1-0E2FBB87D066}" dt="2020-03-22T18:17:21.899" v="5406" actId="20577"/>
          <ac:spMkLst>
            <pc:docMk/>
            <pc:sldMk cId="2953644964" sldId="275"/>
            <ac:spMk id="4" creationId="{153AFEC1-4EB0-431C-A8CF-BC349161ED5A}"/>
          </ac:spMkLst>
        </pc:spChg>
        <pc:spChg chg="mod">
          <ac:chgData name="Andras Garzo" userId="6941d427-6f90-49b9-905d-70883a33c961" providerId="ADAL" clId="{EE492203-ADAC-414E-95E1-0E2FBB87D066}" dt="2020-03-22T18:16:20.286" v="5314" actId="404"/>
          <ac:spMkLst>
            <pc:docMk/>
            <pc:sldMk cId="2953644964" sldId="275"/>
            <ac:spMk id="5" creationId="{09601D02-4BE3-45F6-BAA1-B8327F35A0B7}"/>
          </ac:spMkLst>
        </pc:spChg>
        <pc:spChg chg="mod">
          <ac:chgData name="Andras Garzo" userId="6941d427-6f90-49b9-905d-70883a33c961" providerId="ADAL" clId="{EE492203-ADAC-414E-95E1-0E2FBB87D066}" dt="2020-03-22T18:17:12.009" v="5381" actId="27636"/>
          <ac:spMkLst>
            <pc:docMk/>
            <pc:sldMk cId="2953644964" sldId="275"/>
            <ac:spMk id="6" creationId="{4FF2B4F8-7A6B-4D95-8B93-54D82FDA5D6A}"/>
          </ac:spMkLst>
        </pc:spChg>
      </pc:sldChg>
      <pc:sldChg chg="addSp delSp modSp add mod">
        <pc:chgData name="Andras Garzo" userId="6941d427-6f90-49b9-905d-70883a33c961" providerId="ADAL" clId="{EE492203-ADAC-414E-95E1-0E2FBB87D066}" dt="2020-03-22T18:32:57.380" v="6040" actId="20577"/>
        <pc:sldMkLst>
          <pc:docMk/>
          <pc:sldMk cId="825257467" sldId="276"/>
        </pc:sldMkLst>
        <pc:spChg chg="mod">
          <ac:chgData name="Andras Garzo" userId="6941d427-6f90-49b9-905d-70883a33c961" providerId="ADAL" clId="{EE492203-ADAC-414E-95E1-0E2FBB87D066}" dt="2020-03-22T18:32:57.380" v="6040" actId="20577"/>
          <ac:spMkLst>
            <pc:docMk/>
            <pc:sldMk cId="825257467" sldId="276"/>
            <ac:spMk id="2" creationId="{1FAE8EC9-B5CC-4C3C-9425-CA9843379C31}"/>
          </ac:spMkLst>
        </pc:spChg>
        <pc:spChg chg="add mod">
          <ac:chgData name="Andras Garzo" userId="6941d427-6f90-49b9-905d-70883a33c961" providerId="ADAL" clId="{EE492203-ADAC-414E-95E1-0E2FBB87D066}" dt="2020-03-22T18:24:54.774" v="5450" actId="1076"/>
          <ac:spMkLst>
            <pc:docMk/>
            <pc:sldMk cId="825257467" sldId="276"/>
            <ac:spMk id="3" creationId="{8277DE7F-6619-4C33-A673-E1C7834AEA3C}"/>
          </ac:spMkLst>
        </pc:spChg>
        <pc:spChg chg="add mod">
          <ac:chgData name="Andras Garzo" userId="6941d427-6f90-49b9-905d-70883a33c961" providerId="ADAL" clId="{EE492203-ADAC-414E-95E1-0E2FBB87D066}" dt="2020-03-22T18:25:07.829" v="5474" actId="20577"/>
          <ac:spMkLst>
            <pc:docMk/>
            <pc:sldMk cId="825257467" sldId="276"/>
            <ac:spMk id="4" creationId="{39459141-2A43-4162-ABBC-E460205CE036}"/>
          </ac:spMkLst>
        </pc:spChg>
        <pc:spChg chg="add mod">
          <ac:chgData name="Andras Garzo" userId="6941d427-6f90-49b9-905d-70883a33c961" providerId="ADAL" clId="{EE492203-ADAC-414E-95E1-0E2FBB87D066}" dt="2020-03-22T18:25:19.374" v="5487" actId="20577"/>
          <ac:spMkLst>
            <pc:docMk/>
            <pc:sldMk cId="825257467" sldId="276"/>
            <ac:spMk id="5" creationId="{04808D8F-7A91-498D-9CFB-D6CC3A23E8A7}"/>
          </ac:spMkLst>
        </pc:spChg>
        <pc:spChg chg="add mod">
          <ac:chgData name="Andras Garzo" userId="6941d427-6f90-49b9-905d-70883a33c961" providerId="ADAL" clId="{EE492203-ADAC-414E-95E1-0E2FBB87D066}" dt="2020-03-22T18:25:30.377" v="5505" actId="20577"/>
          <ac:spMkLst>
            <pc:docMk/>
            <pc:sldMk cId="825257467" sldId="276"/>
            <ac:spMk id="6" creationId="{AFA3DC4F-0F66-4919-8A4D-1F2A6C35AF69}"/>
          </ac:spMkLst>
        </pc:spChg>
        <pc:spChg chg="add mod">
          <ac:chgData name="Andras Garzo" userId="6941d427-6f90-49b9-905d-70883a33c961" providerId="ADAL" clId="{EE492203-ADAC-414E-95E1-0E2FBB87D066}" dt="2020-03-22T18:26:36.975" v="5786" actId="33524"/>
          <ac:spMkLst>
            <pc:docMk/>
            <pc:sldMk cId="825257467" sldId="276"/>
            <ac:spMk id="7" creationId="{DCF69890-21AA-4F2C-8BC4-11F47D7378C0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8" creationId="{24112E46-D934-47C1-8071-40D1F706C6F3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9" creationId="{A044E4DC-FE05-46DA-8BB8-857C6DE10880}"/>
          </ac:spMkLst>
        </pc:spChg>
        <pc:spChg chg="add mod">
          <ac:chgData name="Andras Garzo" userId="6941d427-6f90-49b9-905d-70883a33c961" providerId="ADAL" clId="{EE492203-ADAC-414E-95E1-0E2FBB87D066}" dt="2020-03-22T18:27:10.672" v="5805" actId="1076"/>
          <ac:spMkLst>
            <pc:docMk/>
            <pc:sldMk cId="825257467" sldId="276"/>
            <ac:spMk id="10" creationId="{5C72A813-FA80-4302-BF89-0A006347CAA6}"/>
          </ac:spMkLst>
        </pc:spChg>
        <pc:spChg chg="add del mod">
          <ac:chgData name="Andras Garzo" userId="6941d427-6f90-49b9-905d-70883a33c961" providerId="ADAL" clId="{EE492203-ADAC-414E-95E1-0E2FBB87D066}" dt="2020-03-22T18:27:31.105" v="5807" actId="478"/>
          <ac:spMkLst>
            <pc:docMk/>
            <pc:sldMk cId="825257467" sldId="276"/>
            <ac:spMk id="13" creationId="{85DF245A-B589-49CC-AE58-EC91F316EC8C}"/>
          </ac:spMkLst>
        </pc:spChg>
        <pc:spChg chg="add mod">
          <ac:chgData name="Andras Garzo" userId="6941d427-6f90-49b9-905d-70883a33c961" providerId="ADAL" clId="{EE492203-ADAC-414E-95E1-0E2FBB87D066}" dt="2020-03-22T18:29:36.299" v="5955" actId="1076"/>
          <ac:spMkLst>
            <pc:docMk/>
            <pc:sldMk cId="825257467" sldId="276"/>
            <ac:spMk id="22" creationId="{9DCB1509-CC47-48AE-82D7-091FFC091B65}"/>
          </ac:spMkLst>
        </pc:spChg>
        <pc:picChg chg="add mod">
          <ac:chgData name="Andras Garzo" userId="6941d427-6f90-49b9-905d-70883a33c961" providerId="ADAL" clId="{EE492203-ADAC-414E-95E1-0E2FBB87D066}" dt="2020-03-22T18:28:09.418" v="5823" actId="1076"/>
          <ac:picMkLst>
            <pc:docMk/>
            <pc:sldMk cId="825257467" sldId="276"/>
            <ac:picMk id="12" creationId="{027D67A5-884E-43BF-8357-37F6474F138A}"/>
          </ac:picMkLst>
        </pc:picChg>
        <pc:cxnChg chg="add mod">
          <ac:chgData name="Andras Garzo" userId="6941d427-6f90-49b9-905d-70883a33c961" providerId="ADAL" clId="{EE492203-ADAC-414E-95E1-0E2FBB87D066}" dt="2020-03-22T18:28:11.992" v="5824" actId="14100"/>
          <ac:cxnSpMkLst>
            <pc:docMk/>
            <pc:sldMk cId="825257467" sldId="276"/>
            <ac:cxnSpMk id="15" creationId="{AF74A120-1ADA-4DAB-97BB-C419A4B6776F}"/>
          </ac:cxnSpMkLst>
        </pc:cxnChg>
        <pc:cxnChg chg="add mod">
          <ac:chgData name="Andras Garzo" userId="6941d427-6f90-49b9-905d-70883a33c961" providerId="ADAL" clId="{EE492203-ADAC-414E-95E1-0E2FBB87D066}" dt="2020-03-22T18:28:09.418" v="5823" actId="1076"/>
          <ac:cxnSpMkLst>
            <pc:docMk/>
            <pc:sldMk cId="825257467" sldId="276"/>
            <ac:cxnSpMk id="17" creationId="{79A5F3F1-D995-45DB-B695-2A2659DC7C4B}"/>
          </ac:cxnSpMkLst>
        </pc:cxnChg>
        <pc:cxnChg chg="add mod">
          <ac:chgData name="Andras Garzo" userId="6941d427-6f90-49b9-905d-70883a33c961" providerId="ADAL" clId="{EE492203-ADAC-414E-95E1-0E2FBB87D066}" dt="2020-03-22T18:28:06.573" v="5822" actId="11529"/>
          <ac:cxnSpMkLst>
            <pc:docMk/>
            <pc:sldMk cId="825257467" sldId="276"/>
            <ac:cxnSpMk id="19" creationId="{0E211348-7CD7-49C4-8777-F62B97B67BCE}"/>
          </ac:cxnSpMkLst>
        </pc:cxnChg>
      </pc:sldChg>
      <pc:sldChg chg="add del">
        <pc:chgData name="Andras Garzo" userId="6941d427-6f90-49b9-905d-70883a33c961" providerId="ADAL" clId="{EE492203-ADAC-414E-95E1-0E2FBB87D066}" dt="2020-03-22T18:24:12.067" v="5409" actId="47"/>
        <pc:sldMkLst>
          <pc:docMk/>
          <pc:sldMk cId="1099446851" sldId="276"/>
        </pc:sldMkLst>
      </pc:sldChg>
      <pc:sldChg chg="addSp delSp modSp add mod">
        <pc:chgData name="Andras Garzo" userId="6941d427-6f90-49b9-905d-70883a33c961" providerId="ADAL" clId="{EE492203-ADAC-414E-95E1-0E2FBB87D066}" dt="2020-03-22T18:32:20.967" v="6009" actId="20578"/>
        <pc:sldMkLst>
          <pc:docMk/>
          <pc:sldMk cId="3680674938" sldId="277"/>
        </pc:sldMkLst>
        <pc:spChg chg="mod">
          <ac:chgData name="Andras Garzo" userId="6941d427-6f90-49b9-905d-70883a33c961" providerId="ADAL" clId="{EE492203-ADAC-414E-95E1-0E2FBB87D066}" dt="2020-03-22T18:31:47.436" v="5972" actId="20577"/>
          <ac:spMkLst>
            <pc:docMk/>
            <pc:sldMk cId="3680674938" sldId="277"/>
            <ac:spMk id="2" creationId="{B2C97C4F-47CA-4FDC-893B-C267092F5AEC}"/>
          </ac:spMkLst>
        </pc:spChg>
        <pc:spChg chg="add del mod">
          <ac:chgData name="Andras Garzo" userId="6941d427-6f90-49b9-905d-70883a33c961" providerId="ADAL" clId="{EE492203-ADAC-414E-95E1-0E2FBB87D066}" dt="2020-03-22T18:32:20.967" v="6009" actId="20578"/>
          <ac:spMkLst>
            <pc:docMk/>
            <pc:sldMk cId="3680674938" sldId="277"/>
            <ac:spMk id="3" creationId="{79EEEEC5-BE39-4059-8EB5-5AA6D969E1FB}"/>
          </ac:spMkLst>
        </pc:spChg>
        <pc:spChg chg="add del mod">
          <ac:chgData name="Andras Garzo" userId="6941d427-6f90-49b9-905d-70883a33c961" providerId="ADAL" clId="{EE492203-ADAC-414E-95E1-0E2FBB87D066}" dt="2020-03-22T18:31:50.373" v="5974"/>
          <ac:spMkLst>
            <pc:docMk/>
            <pc:sldMk cId="3680674938" sldId="277"/>
            <ac:spMk id="4" creationId="{712BE608-B35D-4E41-8F75-745F5240D875}"/>
          </ac:spMkLst>
        </pc:spChg>
      </pc:sldChg>
      <pc:sldChg chg="addSp delSp modSp add mod modAnim">
        <pc:chgData name="Andras Garzo" userId="6941d427-6f90-49b9-905d-70883a33c961" providerId="ADAL" clId="{EE492203-ADAC-414E-95E1-0E2FBB87D066}" dt="2020-03-22T18:54:14.240" v="6760"/>
        <pc:sldMkLst>
          <pc:docMk/>
          <pc:sldMk cId="2607939596" sldId="278"/>
        </pc:sldMkLst>
        <pc:spChg chg="mod">
          <ac:chgData name="Andras Garzo" userId="6941d427-6f90-49b9-905d-70883a33c961" providerId="ADAL" clId="{EE492203-ADAC-414E-95E1-0E2FBB87D066}" dt="2020-03-22T18:34:04.280" v="6070" actId="20577"/>
          <ac:spMkLst>
            <pc:docMk/>
            <pc:sldMk cId="2607939596" sldId="278"/>
            <ac:spMk id="2" creationId="{1FAE8EC9-B5CC-4C3C-9425-CA9843379C31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3" creationId="{8277DE7F-6619-4C33-A673-E1C7834AEA3C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4" creationId="{39459141-2A43-4162-ABBC-E460205CE036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5" creationId="{04808D8F-7A91-498D-9CFB-D6CC3A23E8A7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6" creationId="{AFA3DC4F-0F66-4919-8A4D-1F2A6C35AF69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7" creationId="{DCF69890-21AA-4F2C-8BC4-11F47D7378C0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8" creationId="{24112E46-D934-47C1-8071-40D1F706C6F3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9" creationId="{A044E4DC-FE05-46DA-8BB8-857C6DE10880}"/>
          </ac:spMkLst>
        </pc:spChg>
        <pc:spChg chg="del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10" creationId="{5C72A813-FA80-4302-BF89-0A006347CAA6}"/>
          </ac:spMkLst>
        </pc:spChg>
        <pc:spChg chg="add mod">
          <ac:chgData name="Andras Garzo" userId="6941d427-6f90-49b9-905d-70883a33c961" providerId="ADAL" clId="{EE492203-ADAC-414E-95E1-0E2FBB87D066}" dt="2020-03-22T18:36:38.529" v="6139" actId="1076"/>
          <ac:spMkLst>
            <pc:docMk/>
            <pc:sldMk cId="2607939596" sldId="278"/>
            <ac:spMk id="11" creationId="{2285BF34-AFAF-4D3D-8FD7-C994CD30B18F}"/>
          </ac:spMkLst>
        </pc:spChg>
        <pc:spChg chg="add del mod">
          <ac:chgData name="Andras Garzo" userId="6941d427-6f90-49b9-905d-70883a33c961" providerId="ADAL" clId="{EE492203-ADAC-414E-95E1-0E2FBB87D066}" dt="2020-03-22T18:34:51.415" v="6090" actId="478"/>
          <ac:spMkLst>
            <pc:docMk/>
            <pc:sldMk cId="2607939596" sldId="278"/>
            <ac:spMk id="16" creationId="{B846598B-DA36-4494-BD45-ED9FD4688FC0}"/>
          </ac:spMkLst>
        </pc:spChg>
        <pc:spChg chg="add mod">
          <ac:chgData name="Andras Garzo" userId="6941d427-6f90-49b9-905d-70883a33c961" providerId="ADAL" clId="{EE492203-ADAC-414E-95E1-0E2FBB87D066}" dt="2020-03-22T18:35:35.678" v="6112" actId="207"/>
          <ac:spMkLst>
            <pc:docMk/>
            <pc:sldMk cId="2607939596" sldId="278"/>
            <ac:spMk id="18" creationId="{F5BCE6CC-6445-4B5C-B47D-8B74226966A8}"/>
          </ac:spMkLst>
        </pc:spChg>
        <pc:spChg chg="del mod">
          <ac:chgData name="Andras Garzo" userId="6941d427-6f90-49b9-905d-70883a33c961" providerId="ADAL" clId="{EE492203-ADAC-414E-95E1-0E2FBB87D066}" dt="2020-03-22T18:34:02.259" v="6067" actId="478"/>
          <ac:spMkLst>
            <pc:docMk/>
            <pc:sldMk cId="2607939596" sldId="278"/>
            <ac:spMk id="22" creationId="{9DCB1509-CC47-48AE-82D7-091FFC091B65}"/>
          </ac:spMkLst>
        </pc:spChg>
        <pc:spChg chg="add mod">
          <ac:chgData name="Andras Garzo" userId="6941d427-6f90-49b9-905d-70883a33c961" providerId="ADAL" clId="{EE492203-ADAC-414E-95E1-0E2FBB87D066}" dt="2020-03-22T18:36:08.672" v="6131" actId="20577"/>
          <ac:spMkLst>
            <pc:docMk/>
            <pc:sldMk cId="2607939596" sldId="278"/>
            <ac:spMk id="23" creationId="{0E665D91-BF71-4296-981B-83F71C17D6F8}"/>
          </ac:spMkLst>
        </pc:spChg>
        <pc:spChg chg="add del mod">
          <ac:chgData name="Andras Garzo" userId="6941d427-6f90-49b9-905d-70883a33c961" providerId="ADAL" clId="{EE492203-ADAC-414E-95E1-0E2FBB87D066}" dt="2020-03-22T18:36:24.454" v="6135" actId="478"/>
          <ac:spMkLst>
            <pc:docMk/>
            <pc:sldMk cId="2607939596" sldId="278"/>
            <ac:spMk id="25" creationId="{02C19780-4BDB-443F-AFB1-F05830F88643}"/>
          </ac:spMkLst>
        </pc:spChg>
        <pc:spChg chg="add mod ord">
          <ac:chgData name="Andras Garzo" userId="6941d427-6f90-49b9-905d-70883a33c961" providerId="ADAL" clId="{EE492203-ADAC-414E-95E1-0E2FBB87D066}" dt="2020-03-22T18:37:10.631" v="6143" actId="167"/>
          <ac:spMkLst>
            <pc:docMk/>
            <pc:sldMk cId="2607939596" sldId="278"/>
            <ac:spMk id="29" creationId="{07B0EB84-8D59-4D53-991B-3DFBD7333878}"/>
          </ac:spMkLst>
        </pc:spChg>
        <pc:spChg chg="add mod">
          <ac:chgData name="Andras Garzo" userId="6941d427-6f90-49b9-905d-70883a33c961" providerId="ADAL" clId="{EE492203-ADAC-414E-95E1-0E2FBB87D066}" dt="2020-03-22T18:37:41.048" v="6144" actId="11529"/>
          <ac:spMkLst>
            <pc:docMk/>
            <pc:sldMk cId="2607939596" sldId="278"/>
            <ac:spMk id="31" creationId="{A1A59859-55ED-46CA-A21C-34249F7381BA}"/>
          </ac:spMkLst>
        </pc:spChg>
        <pc:spChg chg="add mod">
          <ac:chgData name="Andras Garzo" userId="6941d427-6f90-49b9-905d-70883a33c961" providerId="ADAL" clId="{EE492203-ADAC-414E-95E1-0E2FBB87D066}" dt="2020-03-22T18:38:07.162" v="6162" actId="1076"/>
          <ac:spMkLst>
            <pc:docMk/>
            <pc:sldMk cId="2607939596" sldId="278"/>
            <ac:spMk id="33" creationId="{94415094-061D-41DB-9793-0606CC0C5FC4}"/>
          </ac:spMkLst>
        </pc:spChg>
        <pc:spChg chg="add mod">
          <ac:chgData name="Andras Garzo" userId="6941d427-6f90-49b9-905d-70883a33c961" providerId="ADAL" clId="{EE492203-ADAC-414E-95E1-0E2FBB87D066}" dt="2020-03-22T18:38:42.327" v="6217" actId="122"/>
          <ac:spMkLst>
            <pc:docMk/>
            <pc:sldMk cId="2607939596" sldId="278"/>
            <ac:spMk id="34" creationId="{AEB44D7D-0A9F-4682-88C8-7E511FA94FC7}"/>
          </ac:spMkLst>
        </pc:spChg>
        <pc:spChg chg="add del mod">
          <ac:chgData name="Andras Garzo" userId="6941d427-6f90-49b9-905d-70883a33c961" providerId="ADAL" clId="{EE492203-ADAC-414E-95E1-0E2FBB87D066}" dt="2020-03-22T18:39:11.739" v="6219" actId="478"/>
          <ac:spMkLst>
            <pc:docMk/>
            <pc:sldMk cId="2607939596" sldId="278"/>
            <ac:spMk id="35" creationId="{37154711-6EA9-43C4-BABF-CC6405C9FA55}"/>
          </ac:spMkLst>
        </pc:spChg>
        <pc:spChg chg="add mod">
          <ac:chgData name="Andras Garzo" userId="6941d427-6f90-49b9-905d-70883a33c961" providerId="ADAL" clId="{EE492203-ADAC-414E-95E1-0E2FBB87D066}" dt="2020-03-22T18:44:39.099" v="6412" actId="1076"/>
          <ac:spMkLst>
            <pc:docMk/>
            <pc:sldMk cId="2607939596" sldId="278"/>
            <ac:spMk id="36" creationId="{E25A879E-4975-4E16-9CBC-3DEDCC0EF0C7}"/>
          </ac:spMkLst>
        </pc:spChg>
        <pc:spChg chg="add mod">
          <ac:chgData name="Andras Garzo" userId="6941d427-6f90-49b9-905d-70883a33c961" providerId="ADAL" clId="{EE492203-ADAC-414E-95E1-0E2FBB87D066}" dt="2020-03-22T18:43:42.115" v="6373" actId="20577"/>
          <ac:spMkLst>
            <pc:docMk/>
            <pc:sldMk cId="2607939596" sldId="278"/>
            <ac:spMk id="37" creationId="{F955B9A9-8B79-43A5-A286-88AB374B162C}"/>
          </ac:spMkLst>
        </pc:spChg>
        <pc:spChg chg="add mod">
          <ac:chgData name="Andras Garzo" userId="6941d427-6f90-49b9-905d-70883a33c961" providerId="ADAL" clId="{EE492203-ADAC-414E-95E1-0E2FBB87D066}" dt="2020-03-22T18:44:34.356" v="6411" actId="1076"/>
          <ac:spMkLst>
            <pc:docMk/>
            <pc:sldMk cId="2607939596" sldId="278"/>
            <ac:spMk id="38" creationId="{C283D538-285E-464C-91A1-D6C0FED8A58C}"/>
          </ac:spMkLst>
        </pc:spChg>
        <pc:spChg chg="add del mod">
          <ac:chgData name="Andras Garzo" userId="6941d427-6f90-49b9-905d-70883a33c961" providerId="ADAL" clId="{EE492203-ADAC-414E-95E1-0E2FBB87D066}" dt="2020-03-22T18:44:39.483" v="6414"/>
          <ac:spMkLst>
            <pc:docMk/>
            <pc:sldMk cId="2607939596" sldId="278"/>
            <ac:spMk id="39" creationId="{58760D4F-8281-49EA-BC45-7630517A182E}"/>
          </ac:spMkLst>
        </pc:spChg>
        <pc:spChg chg="add mod">
          <ac:chgData name="Andras Garzo" userId="6941d427-6f90-49b9-905d-70883a33c961" providerId="ADAL" clId="{EE492203-ADAC-414E-95E1-0E2FBB87D066}" dt="2020-03-22T18:45:20.463" v="6519" actId="1076"/>
          <ac:spMkLst>
            <pc:docMk/>
            <pc:sldMk cId="2607939596" sldId="278"/>
            <ac:spMk id="40" creationId="{E1F5148D-A7C0-4AAF-AE4B-E8137789C7CE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1" creationId="{60B03FDA-B73A-4A74-8F70-2CEA65AE40FF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2" creationId="{12D5AE64-72DE-472E-B43E-4C4BD864B3F4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3" creationId="{1A980FF4-B39C-46DA-8DE1-079CC43A16BC}"/>
          </ac:spMkLst>
        </pc:spChg>
        <pc:spChg chg="add del mod">
          <ac:chgData name="Andras Garzo" userId="6941d427-6f90-49b9-905d-70883a33c961" providerId="ADAL" clId="{EE492203-ADAC-414E-95E1-0E2FBB87D066}" dt="2020-03-22T18:52:43.344" v="6673" actId="478"/>
          <ac:spMkLst>
            <pc:docMk/>
            <pc:sldMk cId="2607939596" sldId="278"/>
            <ac:spMk id="44" creationId="{D006BA47-93F3-4F43-AD6B-7176E17E4B8B}"/>
          </ac:spMkLst>
        </pc:spChg>
        <pc:spChg chg="add del mod">
          <ac:chgData name="Andras Garzo" userId="6941d427-6f90-49b9-905d-70883a33c961" providerId="ADAL" clId="{EE492203-ADAC-414E-95E1-0E2FBB87D066}" dt="2020-03-22T18:52:46.303" v="6676"/>
          <ac:spMkLst>
            <pc:docMk/>
            <pc:sldMk cId="2607939596" sldId="278"/>
            <ac:spMk id="45" creationId="{93D620C9-8034-48A0-BB2C-A01CC82F4C02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6" creationId="{C2C92B35-FA3B-4132-9FFD-B505CAF8394A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7" creationId="{B5A8FD0F-DE54-4964-8DEB-BCD68966E9A6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8" creationId="{C1905C13-50E8-4AB0-8CF7-F712CA80C80D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49" creationId="{50F104BA-75CF-4B17-9A1A-080053B2D135}"/>
          </ac:spMkLst>
        </pc:spChg>
        <pc:spChg chg="add mod">
          <ac:chgData name="Andras Garzo" userId="6941d427-6f90-49b9-905d-70883a33c961" providerId="ADAL" clId="{EE492203-ADAC-414E-95E1-0E2FBB87D066}" dt="2020-03-22T18:54:11.067" v="6759" actId="164"/>
          <ac:spMkLst>
            <pc:docMk/>
            <pc:sldMk cId="2607939596" sldId="278"/>
            <ac:spMk id="50" creationId="{63E1BFBB-CCE3-4667-BE24-04134F0D18E3}"/>
          </ac:spMkLst>
        </pc:spChg>
        <pc:grpChg chg="add mod">
          <ac:chgData name="Andras Garzo" userId="6941d427-6f90-49b9-905d-70883a33c961" providerId="ADAL" clId="{EE492203-ADAC-414E-95E1-0E2FBB87D066}" dt="2020-03-22T18:54:11.067" v="6759" actId="164"/>
          <ac:grpSpMkLst>
            <pc:docMk/>
            <pc:sldMk cId="2607939596" sldId="278"/>
            <ac:grpSpMk id="51" creationId="{BC6FE346-BC7F-4D84-B956-84769BD538B6}"/>
          </ac:grpSpMkLst>
        </pc:grpChg>
        <pc:picChg chg="del">
          <ac:chgData name="Andras Garzo" userId="6941d427-6f90-49b9-905d-70883a33c961" providerId="ADAL" clId="{EE492203-ADAC-414E-95E1-0E2FBB87D066}" dt="2020-03-22T18:34:02.259" v="6067" actId="478"/>
          <ac:picMkLst>
            <pc:docMk/>
            <pc:sldMk cId="2607939596" sldId="278"/>
            <ac:picMk id="12" creationId="{027D67A5-884E-43BF-8357-37F6474F138A}"/>
          </ac:picMkLst>
        </pc:picChg>
        <pc:picChg chg="add mod">
          <ac:chgData name="Andras Garzo" userId="6941d427-6f90-49b9-905d-70883a33c961" providerId="ADAL" clId="{EE492203-ADAC-414E-95E1-0E2FBB87D066}" dt="2020-03-22T18:34:55.677" v="6091" actId="1076"/>
          <ac:picMkLst>
            <pc:docMk/>
            <pc:sldMk cId="2607939596" sldId="278"/>
            <ac:picMk id="14" creationId="{4FBFEDF3-7D7B-49EE-B0A3-1C6C851ADE08}"/>
          </ac:picMkLst>
        </pc:picChg>
        <pc:picChg chg="add mod">
          <ac:chgData name="Andras Garzo" userId="6941d427-6f90-49b9-905d-70883a33c961" providerId="ADAL" clId="{EE492203-ADAC-414E-95E1-0E2FBB87D066}" dt="2020-03-22T18:35:50.003" v="6119" actId="1076"/>
          <ac:picMkLst>
            <pc:docMk/>
            <pc:sldMk cId="2607939596" sldId="278"/>
            <ac:picMk id="21" creationId="{AC8CCE7D-98B9-445A-B1C7-34964BB7D298}"/>
          </ac:picMkLst>
        </pc:picChg>
        <pc:picChg chg="add mod">
          <ac:chgData name="Andras Garzo" userId="6941d427-6f90-49b9-905d-70883a33c961" providerId="ADAL" clId="{EE492203-ADAC-414E-95E1-0E2FBB87D066}" dt="2020-03-22T18:37:01.277" v="6141" actId="1076"/>
          <ac:picMkLst>
            <pc:docMk/>
            <pc:sldMk cId="2607939596" sldId="278"/>
            <ac:picMk id="24" creationId="{485AE538-A12F-4B41-9E85-1E56763B9364}"/>
          </ac:picMkLst>
        </pc:picChg>
        <pc:picChg chg="add mod">
          <ac:chgData name="Andras Garzo" userId="6941d427-6f90-49b9-905d-70883a33c961" providerId="ADAL" clId="{EE492203-ADAC-414E-95E1-0E2FBB87D066}" dt="2020-03-22T18:38:37.061" v="6214" actId="1076"/>
          <ac:picMkLst>
            <pc:docMk/>
            <pc:sldMk cId="2607939596" sldId="278"/>
            <ac:picMk id="32" creationId="{F3C02181-E534-4410-848E-6EF1B3F97551}"/>
          </ac:picMkLst>
        </pc:pic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5" creationId="{AF74A120-1ADA-4DAB-97BB-C419A4B6776F}"/>
          </ac:cxnSpMkLst>
        </pc:cxn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7" creationId="{79A5F3F1-D995-45DB-B695-2A2659DC7C4B}"/>
          </ac:cxnSpMkLst>
        </pc:cxnChg>
        <pc:cxnChg chg="del mod">
          <ac:chgData name="Andras Garzo" userId="6941d427-6f90-49b9-905d-70883a33c961" providerId="ADAL" clId="{EE492203-ADAC-414E-95E1-0E2FBB87D066}" dt="2020-03-22T18:34:02.259" v="6067" actId="478"/>
          <ac:cxnSpMkLst>
            <pc:docMk/>
            <pc:sldMk cId="2607939596" sldId="278"/>
            <ac:cxnSpMk id="19" creationId="{0E211348-7CD7-49C4-8777-F62B97B67BCE}"/>
          </ac:cxnSpMkLst>
        </pc:cxnChg>
        <pc:cxnChg chg="add mod">
          <ac:chgData name="Andras Garzo" userId="6941d427-6f90-49b9-905d-70883a33c961" providerId="ADAL" clId="{EE492203-ADAC-414E-95E1-0E2FBB87D066}" dt="2020-03-22T18:37:01.277" v="6141" actId="1076"/>
          <ac:cxnSpMkLst>
            <pc:docMk/>
            <pc:sldMk cId="2607939596" sldId="278"/>
            <ac:cxnSpMk id="27" creationId="{418E78BC-BA3F-4FD7-B4B5-BCCA01AA9243}"/>
          </ac:cxnSpMkLst>
        </pc:cxnChg>
      </pc:sldChg>
      <pc:sldChg chg="addSp delSp modSp add mod">
        <pc:chgData name="Andras Garzo" userId="6941d427-6f90-49b9-905d-70883a33c961" providerId="ADAL" clId="{EE492203-ADAC-414E-95E1-0E2FBB87D066}" dt="2020-03-22T19:00:43.595" v="7286" actId="14100"/>
        <pc:sldMkLst>
          <pc:docMk/>
          <pc:sldMk cId="1765497608" sldId="279"/>
        </pc:sldMkLst>
        <pc:spChg chg="mod">
          <ac:chgData name="Andras Garzo" userId="6941d427-6f90-49b9-905d-70883a33c961" providerId="ADAL" clId="{EE492203-ADAC-414E-95E1-0E2FBB87D066}" dt="2020-03-22T18:54:52.916" v="6794" actId="20577"/>
          <ac:spMkLst>
            <pc:docMk/>
            <pc:sldMk cId="1765497608" sldId="279"/>
            <ac:spMk id="2" creationId="{2D64D0E2-A351-45F0-8649-522F5420C9D0}"/>
          </ac:spMkLst>
        </pc:spChg>
        <pc:spChg chg="add del mod">
          <ac:chgData name="Andras Garzo" userId="6941d427-6f90-49b9-905d-70883a33c961" providerId="ADAL" clId="{EE492203-ADAC-414E-95E1-0E2FBB87D066}" dt="2020-03-22T18:55:25.144" v="6798" actId="478"/>
          <ac:spMkLst>
            <pc:docMk/>
            <pc:sldMk cId="1765497608" sldId="279"/>
            <ac:spMk id="5" creationId="{FDCF1501-FAB2-4792-A814-B5301D96895A}"/>
          </ac:spMkLst>
        </pc:spChg>
        <pc:spChg chg="add mod">
          <ac:chgData name="Andras Garzo" userId="6941d427-6f90-49b9-905d-70883a33c961" providerId="ADAL" clId="{EE492203-ADAC-414E-95E1-0E2FBB87D066}" dt="2020-03-22T18:58:29.648" v="6884" actId="404"/>
          <ac:spMkLst>
            <pc:docMk/>
            <pc:sldMk cId="1765497608" sldId="279"/>
            <ac:spMk id="17" creationId="{2F6194B5-782D-4B31-A0CE-5C3A6D5EA024}"/>
          </ac:spMkLst>
        </pc:spChg>
        <pc:spChg chg="add mod">
          <ac:chgData name="Andras Garzo" userId="6941d427-6f90-49b9-905d-70883a33c961" providerId="ADAL" clId="{EE492203-ADAC-414E-95E1-0E2FBB87D066}" dt="2020-03-22T18:58:56.536" v="6922" actId="20577"/>
          <ac:spMkLst>
            <pc:docMk/>
            <pc:sldMk cId="1765497608" sldId="279"/>
            <ac:spMk id="18" creationId="{7F552274-8B28-4873-98CF-76070B8FA07B}"/>
          </ac:spMkLst>
        </pc:spChg>
        <pc:spChg chg="add mod">
          <ac:chgData name="Andras Garzo" userId="6941d427-6f90-49b9-905d-70883a33c961" providerId="ADAL" clId="{EE492203-ADAC-414E-95E1-0E2FBB87D066}" dt="2020-03-22T19:00:43.595" v="7286" actId="14100"/>
          <ac:spMkLst>
            <pc:docMk/>
            <pc:sldMk cId="1765497608" sldId="279"/>
            <ac:spMk id="19" creationId="{64356237-6961-4DFF-96A8-C19A5BDF8779}"/>
          </ac:spMkLst>
        </pc:spChg>
        <pc:picChg chg="add mod">
          <ac:chgData name="Andras Garzo" userId="6941d427-6f90-49b9-905d-70883a33c961" providerId="ADAL" clId="{EE492203-ADAC-414E-95E1-0E2FBB87D066}" dt="2020-03-22T18:55:37.263" v="6812" actId="1076"/>
          <ac:picMkLst>
            <pc:docMk/>
            <pc:sldMk cId="1765497608" sldId="279"/>
            <ac:picMk id="4" creationId="{621F3331-5A67-4E16-A70A-E5418433D265}"/>
          </ac:picMkLst>
        </pc:picChg>
        <pc:picChg chg="add mod">
          <ac:chgData name="Andras Garzo" userId="6941d427-6f90-49b9-905d-70883a33c961" providerId="ADAL" clId="{EE492203-ADAC-414E-95E1-0E2FBB87D066}" dt="2020-03-22T18:55:42.659" v="6815" actId="1076"/>
          <ac:picMkLst>
            <pc:docMk/>
            <pc:sldMk cId="1765497608" sldId="279"/>
            <ac:picMk id="6" creationId="{92382CAE-681E-43CD-A8DF-D81108293CD1}"/>
          </ac:picMkLst>
        </pc:picChg>
        <pc:picChg chg="add mod">
          <ac:chgData name="Andras Garzo" userId="6941d427-6f90-49b9-905d-70883a33c961" providerId="ADAL" clId="{EE492203-ADAC-414E-95E1-0E2FBB87D066}" dt="2020-03-22T18:55:45.654" v="6817" actId="1076"/>
          <ac:picMkLst>
            <pc:docMk/>
            <pc:sldMk cId="1765497608" sldId="279"/>
            <ac:picMk id="7" creationId="{B18C87E9-C8F1-429B-8132-82DE9954C5C4}"/>
          </ac:picMkLst>
        </pc:picChg>
        <pc:picChg chg="add mod">
          <ac:chgData name="Andras Garzo" userId="6941d427-6f90-49b9-905d-70883a33c961" providerId="ADAL" clId="{EE492203-ADAC-414E-95E1-0E2FBB87D066}" dt="2020-03-22T18:55:48.461" v="6820" actId="1076"/>
          <ac:picMkLst>
            <pc:docMk/>
            <pc:sldMk cId="1765497608" sldId="279"/>
            <ac:picMk id="8" creationId="{CAB600E1-9E80-49EB-9A38-B4B702DC2D9F}"/>
          </ac:picMkLst>
        </pc:picChg>
        <pc:picChg chg="add mod">
          <ac:chgData name="Andras Garzo" userId="6941d427-6f90-49b9-905d-70883a33c961" providerId="ADAL" clId="{EE492203-ADAC-414E-95E1-0E2FBB87D066}" dt="2020-03-22T18:56:09.255" v="6826" actId="14100"/>
          <ac:picMkLst>
            <pc:docMk/>
            <pc:sldMk cId="1765497608" sldId="279"/>
            <ac:picMk id="10" creationId="{29C680EC-BC29-43B0-B2B3-81D716BAC09B}"/>
          </ac:picMkLst>
        </pc:picChg>
        <pc:picChg chg="add mod">
          <ac:chgData name="Andras Garzo" userId="6941d427-6f90-49b9-905d-70883a33c961" providerId="ADAL" clId="{EE492203-ADAC-414E-95E1-0E2FBB87D066}" dt="2020-03-22T18:56:14.832" v="6828" actId="1076"/>
          <ac:picMkLst>
            <pc:docMk/>
            <pc:sldMk cId="1765497608" sldId="279"/>
            <ac:picMk id="11" creationId="{90EEC84E-6CE3-476F-A3B9-6DC1811509BA}"/>
          </ac:picMkLst>
        </pc:picChg>
        <pc:picChg chg="add mod">
          <ac:chgData name="Andras Garzo" userId="6941d427-6f90-49b9-905d-70883a33c961" providerId="ADAL" clId="{EE492203-ADAC-414E-95E1-0E2FBB87D066}" dt="2020-03-22T18:56:17.257" v="6830" actId="1076"/>
          <ac:picMkLst>
            <pc:docMk/>
            <pc:sldMk cId="1765497608" sldId="279"/>
            <ac:picMk id="12" creationId="{C0E10D7B-F4FE-46A4-8B35-6A306631476E}"/>
          </ac:picMkLst>
        </pc:picChg>
        <pc:picChg chg="add mod">
          <ac:chgData name="Andras Garzo" userId="6941d427-6f90-49b9-905d-70883a33c961" providerId="ADAL" clId="{EE492203-ADAC-414E-95E1-0E2FBB87D066}" dt="2020-03-22T18:56:19.528" v="6832" actId="1076"/>
          <ac:picMkLst>
            <pc:docMk/>
            <pc:sldMk cId="1765497608" sldId="279"/>
            <ac:picMk id="13" creationId="{81F699C7-A65C-4282-8E65-60D212A59167}"/>
          </ac:picMkLst>
        </pc:picChg>
        <pc:picChg chg="add mod">
          <ac:chgData name="Andras Garzo" userId="6941d427-6f90-49b9-905d-70883a33c961" providerId="ADAL" clId="{EE492203-ADAC-414E-95E1-0E2FBB87D066}" dt="2020-03-22T18:56:26.364" v="6834" actId="1076"/>
          <ac:picMkLst>
            <pc:docMk/>
            <pc:sldMk cId="1765497608" sldId="279"/>
            <ac:picMk id="14" creationId="{7529EB71-458F-42BF-909A-506BDB0F5EFD}"/>
          </ac:picMkLst>
        </pc:picChg>
        <pc:picChg chg="add mod">
          <ac:chgData name="Andras Garzo" userId="6941d427-6f90-49b9-905d-70883a33c961" providerId="ADAL" clId="{EE492203-ADAC-414E-95E1-0E2FBB87D066}" dt="2020-03-22T18:56:30.696" v="6836" actId="1076"/>
          <ac:picMkLst>
            <pc:docMk/>
            <pc:sldMk cId="1765497608" sldId="279"/>
            <ac:picMk id="15" creationId="{6EED6A45-25F1-40E0-B504-201A02EA33BC}"/>
          </ac:picMkLst>
        </pc:picChg>
        <pc:picChg chg="add mod">
          <ac:chgData name="Andras Garzo" userId="6941d427-6f90-49b9-905d-70883a33c961" providerId="ADAL" clId="{EE492203-ADAC-414E-95E1-0E2FBB87D066}" dt="2020-03-22T18:56:41.178" v="6838" actId="1076"/>
          <ac:picMkLst>
            <pc:docMk/>
            <pc:sldMk cId="1765497608" sldId="279"/>
            <ac:picMk id="16" creationId="{FA562F5E-7C0E-428B-8C31-86CB28935116}"/>
          </ac:picMkLst>
        </pc:picChg>
      </pc:sldChg>
      <pc:sldChg chg="addSp delSp modSp add mod">
        <pc:chgData name="Andras Garzo" userId="6941d427-6f90-49b9-905d-70883a33c961" providerId="ADAL" clId="{EE492203-ADAC-414E-95E1-0E2FBB87D066}" dt="2020-03-22T19:03:58.879" v="7538" actId="20577"/>
        <pc:sldMkLst>
          <pc:docMk/>
          <pc:sldMk cId="1250045010" sldId="280"/>
        </pc:sldMkLst>
        <pc:spChg chg="mod">
          <ac:chgData name="Andras Garzo" userId="6941d427-6f90-49b9-905d-70883a33c961" providerId="ADAL" clId="{EE492203-ADAC-414E-95E1-0E2FBB87D066}" dt="2020-03-22T19:01:10.808" v="7321" actId="20577"/>
          <ac:spMkLst>
            <pc:docMk/>
            <pc:sldMk cId="1250045010" sldId="280"/>
            <ac:spMk id="2" creationId="{CCC27879-E651-49B7-94C8-191F2EBA7D1E}"/>
          </ac:spMkLst>
        </pc:spChg>
        <pc:spChg chg="add mod">
          <ac:chgData name="Andras Garzo" userId="6941d427-6f90-49b9-905d-70883a33c961" providerId="ADAL" clId="{EE492203-ADAC-414E-95E1-0E2FBB87D066}" dt="2020-03-22T19:01:39.417" v="7323" actId="1076"/>
          <ac:spMkLst>
            <pc:docMk/>
            <pc:sldMk cId="1250045010" sldId="280"/>
            <ac:spMk id="14" creationId="{181767FD-F1DE-45E5-AE7C-CA02960A00E5}"/>
          </ac:spMkLst>
        </pc:spChg>
        <pc:spChg chg="add del mod">
          <ac:chgData name="Andras Garzo" userId="6941d427-6f90-49b9-905d-70883a33c961" providerId="ADAL" clId="{EE492203-ADAC-414E-95E1-0E2FBB87D066}" dt="2020-03-22T19:02:05.723" v="7327" actId="478"/>
          <ac:spMkLst>
            <pc:docMk/>
            <pc:sldMk cId="1250045010" sldId="280"/>
            <ac:spMk id="17" creationId="{14CBB47B-6FC5-4046-A902-4BEF0663117F}"/>
          </ac:spMkLst>
        </pc:spChg>
        <pc:spChg chg="add mod">
          <ac:chgData name="Andras Garzo" userId="6941d427-6f90-49b9-905d-70883a33c961" providerId="ADAL" clId="{EE492203-ADAC-414E-95E1-0E2FBB87D066}" dt="2020-03-22T19:02:43.329" v="7356" actId="1076"/>
          <ac:spMkLst>
            <pc:docMk/>
            <pc:sldMk cId="1250045010" sldId="280"/>
            <ac:spMk id="18" creationId="{65F6630F-37DD-43C2-ACFD-D43F6506160A}"/>
          </ac:spMkLst>
        </pc:spChg>
        <pc:spChg chg="add mod">
          <ac:chgData name="Andras Garzo" userId="6941d427-6f90-49b9-905d-70883a33c961" providerId="ADAL" clId="{EE492203-ADAC-414E-95E1-0E2FBB87D066}" dt="2020-03-22T19:03:04.275" v="7364" actId="688"/>
          <ac:spMkLst>
            <pc:docMk/>
            <pc:sldMk cId="1250045010" sldId="280"/>
            <ac:spMk id="25" creationId="{D9214C8D-9B57-48DA-9BE7-AAF65C26C003}"/>
          </ac:spMkLst>
        </pc:spChg>
        <pc:spChg chg="add mod">
          <ac:chgData name="Andras Garzo" userId="6941d427-6f90-49b9-905d-70883a33c961" providerId="ADAL" clId="{EE492203-ADAC-414E-95E1-0E2FBB87D066}" dt="2020-03-22T19:03:12.977" v="7368" actId="1076"/>
          <ac:spMkLst>
            <pc:docMk/>
            <pc:sldMk cId="1250045010" sldId="280"/>
            <ac:spMk id="26" creationId="{7B1F0794-43C9-4855-907D-B303A15AE50C}"/>
          </ac:spMkLst>
        </pc:spChg>
        <pc:spChg chg="add mod">
          <ac:chgData name="Andras Garzo" userId="6941d427-6f90-49b9-905d-70883a33c961" providerId="ADAL" clId="{EE492203-ADAC-414E-95E1-0E2FBB87D066}" dt="2020-03-22T19:03:22.300" v="7375" actId="1076"/>
          <ac:spMkLst>
            <pc:docMk/>
            <pc:sldMk cId="1250045010" sldId="280"/>
            <ac:spMk id="27" creationId="{61FBC0F3-1BD3-49D3-AB1F-3714450990D9}"/>
          </ac:spMkLst>
        </pc:spChg>
        <pc:spChg chg="add mod">
          <ac:chgData name="Andras Garzo" userId="6941d427-6f90-49b9-905d-70883a33c961" providerId="ADAL" clId="{EE492203-ADAC-414E-95E1-0E2FBB87D066}" dt="2020-03-22T19:03:58.879" v="7538" actId="20577"/>
          <ac:spMkLst>
            <pc:docMk/>
            <pc:sldMk cId="1250045010" sldId="280"/>
            <ac:spMk id="28" creationId="{946DC079-99C4-4A9B-811B-1CDF6CB1229E}"/>
          </ac:spMkLst>
        </pc:sp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3" creationId="{42A39D05-3461-4BA7-8A6C-1E6353F1508B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4" creationId="{8F8263BF-3892-4E8E-98E4-6D944321B5BC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5" creationId="{54ACAC3E-46FF-45A5-9EA1-B1E94B18B976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6" creationId="{A4E413AC-978F-40BE-8E8D-0C791E02351D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7" creationId="{767E5D79-A081-468E-BF8B-B6D57953019A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8" creationId="{505C7FDF-0DE8-4359-B923-6CFB20B6919D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9" creationId="{89908F15-0158-424A-8A82-76CF866492A3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0" creationId="{143A5BAE-EF48-49E9-BAEB-8A28B5F04DD6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1" creationId="{85C84468-2758-477D-B5BF-B11023AC2674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2" creationId="{A124FEDA-2073-4DF2-86CB-B5D142972A20}"/>
          </ac:picMkLst>
        </pc:picChg>
        <pc:picChg chg="add mod">
          <ac:chgData name="Andras Garzo" userId="6941d427-6f90-49b9-905d-70883a33c961" providerId="ADAL" clId="{EE492203-ADAC-414E-95E1-0E2FBB87D066}" dt="2020-03-22T19:01:39.417" v="7323" actId="1076"/>
          <ac:picMkLst>
            <pc:docMk/>
            <pc:sldMk cId="1250045010" sldId="280"/>
            <ac:picMk id="13" creationId="{31E69A90-AEF9-4F3E-A254-025F7C65932D}"/>
          </ac:picMkLst>
        </pc:picChg>
        <pc:picChg chg="add mod">
          <ac:chgData name="Andras Garzo" userId="6941d427-6f90-49b9-905d-70883a33c961" providerId="ADAL" clId="{EE492203-ADAC-414E-95E1-0E2FBB87D066}" dt="2020-03-22T19:02:15.100" v="7333" actId="1076"/>
          <ac:picMkLst>
            <pc:docMk/>
            <pc:sldMk cId="1250045010" sldId="280"/>
            <ac:picMk id="16" creationId="{384A2564-3224-4E99-8FC3-B63C71AFC0DD}"/>
          </ac:picMkLst>
        </pc:picChg>
        <pc:cxnChg chg="add mod">
          <ac:chgData name="Andras Garzo" userId="6941d427-6f90-49b9-905d-70883a33c961" providerId="ADAL" clId="{EE492203-ADAC-414E-95E1-0E2FBB87D066}" dt="2020-03-22T19:02:47.086" v="7357" actId="11529"/>
          <ac:cxnSpMkLst>
            <pc:docMk/>
            <pc:sldMk cId="1250045010" sldId="280"/>
            <ac:cxnSpMk id="20" creationId="{B229B5CA-015A-48BF-A83B-7D8A57B0437F}"/>
          </ac:cxnSpMkLst>
        </pc:cxnChg>
        <pc:cxnChg chg="add mod">
          <ac:chgData name="Andras Garzo" userId="6941d427-6f90-49b9-905d-70883a33c961" providerId="ADAL" clId="{EE492203-ADAC-414E-95E1-0E2FBB87D066}" dt="2020-03-22T19:03:16.006" v="7372" actId="1076"/>
          <ac:cxnSpMkLst>
            <pc:docMk/>
            <pc:sldMk cId="1250045010" sldId="280"/>
            <ac:cxnSpMk id="22" creationId="{8A2E60AE-6D85-41AC-9BDD-DBAAE9FD7B86}"/>
          </ac:cxnSpMkLst>
        </pc:cxnChg>
        <pc:cxnChg chg="add mod">
          <ac:chgData name="Andras Garzo" userId="6941d427-6f90-49b9-905d-70883a33c961" providerId="ADAL" clId="{EE492203-ADAC-414E-95E1-0E2FBB87D066}" dt="2020-03-22T19:02:55.248" v="7359" actId="11529"/>
          <ac:cxnSpMkLst>
            <pc:docMk/>
            <pc:sldMk cId="1250045010" sldId="280"/>
            <ac:cxnSpMk id="24" creationId="{F132C8FA-875D-4219-A2C5-CF8AD0158805}"/>
          </ac:cxnSpMkLst>
        </pc:cxnChg>
      </pc:sldChg>
      <pc:sldChg chg="modSp add mod">
        <pc:chgData name="Andras Garzo" userId="6941d427-6f90-49b9-905d-70883a33c961" providerId="ADAL" clId="{EE492203-ADAC-414E-95E1-0E2FBB87D066}" dt="2020-03-24T15:56:43.325" v="7689" actId="20577"/>
        <pc:sldMkLst>
          <pc:docMk/>
          <pc:sldMk cId="3961560383" sldId="281"/>
        </pc:sldMkLst>
        <pc:spChg chg="mod">
          <ac:chgData name="Andras Garzo" userId="6941d427-6f90-49b9-905d-70883a33c961" providerId="ADAL" clId="{EE492203-ADAC-414E-95E1-0E2FBB87D066}" dt="2020-03-24T15:55:53.230" v="7564" actId="20577"/>
          <ac:spMkLst>
            <pc:docMk/>
            <pc:sldMk cId="3961560383" sldId="281"/>
            <ac:spMk id="2" creationId="{00000000-0000-0000-0000-000000000000}"/>
          </ac:spMkLst>
        </pc:spChg>
        <pc:spChg chg="mod">
          <ac:chgData name="Andras Garzo" userId="6941d427-6f90-49b9-905d-70883a33c961" providerId="ADAL" clId="{EE492203-ADAC-414E-95E1-0E2FBB87D066}" dt="2020-03-24T15:56:43.325" v="7689" actId="20577"/>
          <ac:spMkLst>
            <pc:docMk/>
            <pc:sldMk cId="3961560383" sldId="281"/>
            <ac:spMk id="3" creationId="{00000000-0000-0000-0000-000000000000}"/>
          </ac:spMkLst>
        </pc:spChg>
      </pc:sldChg>
      <pc:sldChg chg="modSp add mod">
        <pc:chgData name="Andras Garzo" userId="6941d427-6f90-49b9-905d-70883a33c961" providerId="ADAL" clId="{EE492203-ADAC-414E-95E1-0E2FBB87D066}" dt="2020-03-25T00:27:13.452" v="7718" actId="20577"/>
        <pc:sldMkLst>
          <pc:docMk/>
          <pc:sldMk cId="1246584903" sldId="282"/>
        </pc:sldMkLst>
        <pc:spChg chg="mod">
          <ac:chgData name="Andras Garzo" userId="6941d427-6f90-49b9-905d-70883a33c961" providerId="ADAL" clId="{EE492203-ADAC-414E-95E1-0E2FBB87D066}" dt="2020-03-25T00:27:13.452" v="7718" actId="20577"/>
          <ac:spMkLst>
            <pc:docMk/>
            <pc:sldMk cId="1246584903" sldId="282"/>
            <ac:spMk id="2" creationId="{00000000-0000-0000-0000-000000000000}"/>
          </ac:spMkLst>
        </pc:spChg>
      </pc:sldChg>
    </pc:docChg>
  </pc:docChgLst>
  <pc:docChgLst>
    <pc:chgData name="Andras Garzo" userId="6941d427-6f90-49b9-905d-70883a33c961" providerId="ADAL" clId="{E0AEDF7D-4319-4E9B-9CF3-9842F22C5419}"/>
    <pc:docChg chg="undo custSel modSld">
      <pc:chgData name="Andras Garzo" userId="6941d427-6f90-49b9-905d-70883a33c961" providerId="ADAL" clId="{E0AEDF7D-4319-4E9B-9CF3-9842F22C5419}" dt="2020-04-13T13:40:24.890" v="431" actId="20577"/>
      <pc:docMkLst>
        <pc:docMk/>
      </pc:docMkLst>
      <pc:sldChg chg="modSp mod">
        <pc:chgData name="Andras Garzo" userId="6941d427-6f90-49b9-905d-70883a33c961" providerId="ADAL" clId="{E0AEDF7D-4319-4E9B-9CF3-9842F22C5419}" dt="2020-04-12T20:18:05.715" v="415" actId="20577"/>
        <pc:sldMkLst>
          <pc:docMk/>
          <pc:sldMk cId="1920111014" sldId="256"/>
        </pc:sldMkLst>
        <pc:spChg chg="mod">
          <ac:chgData name="Andras Garzo" userId="6941d427-6f90-49b9-905d-70883a33c961" providerId="ADAL" clId="{E0AEDF7D-4319-4E9B-9CF3-9842F22C5419}" dt="2020-04-12T20:15:36.082" v="285" actId="20577"/>
          <ac:spMkLst>
            <pc:docMk/>
            <pc:sldMk cId="1920111014" sldId="256"/>
            <ac:spMk id="2" creationId="{00000000-0000-0000-0000-000000000000}"/>
          </ac:spMkLst>
        </pc:spChg>
        <pc:spChg chg="mod">
          <ac:chgData name="Andras Garzo" userId="6941d427-6f90-49b9-905d-70883a33c961" providerId="ADAL" clId="{E0AEDF7D-4319-4E9B-9CF3-9842F22C5419}" dt="2020-04-12T20:18:05.715" v="415" actId="20577"/>
          <ac:spMkLst>
            <pc:docMk/>
            <pc:sldMk cId="1920111014" sldId="256"/>
            <ac:spMk id="3" creationId="{00000000-0000-0000-0000-000000000000}"/>
          </ac:spMkLst>
        </pc:spChg>
      </pc:sldChg>
      <pc:sldChg chg="addSp modSp mod">
        <pc:chgData name="Andras Garzo" userId="6941d427-6f90-49b9-905d-70883a33c961" providerId="ADAL" clId="{E0AEDF7D-4319-4E9B-9CF3-9842F22C5419}" dt="2020-04-13T13:40:24.890" v="431" actId="20577"/>
        <pc:sldMkLst>
          <pc:docMk/>
          <pc:sldMk cId="2128536031" sldId="257"/>
        </pc:sldMkLst>
        <pc:spChg chg="add mod">
          <ac:chgData name="Andras Garzo" userId="6941d427-6f90-49b9-905d-70883a33c961" providerId="ADAL" clId="{E0AEDF7D-4319-4E9B-9CF3-9842F22C5419}" dt="2020-04-12T20:17:54.240" v="404" actId="20577"/>
          <ac:spMkLst>
            <pc:docMk/>
            <pc:sldMk cId="2128536031" sldId="257"/>
            <ac:spMk id="2" creationId="{7CFFCA78-68FD-4BE1-92B9-9604ED5F235B}"/>
          </ac:spMkLst>
        </pc:spChg>
        <pc:spChg chg="mod">
          <ac:chgData name="Andras Garzo" userId="6941d427-6f90-49b9-905d-70883a33c961" providerId="ADAL" clId="{E0AEDF7D-4319-4E9B-9CF3-9842F22C5419}" dt="2020-04-12T20:16:13.217" v="289" actId="1076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Andras Garzo" userId="6941d427-6f90-49b9-905d-70883a33c961" providerId="ADAL" clId="{E0AEDF7D-4319-4E9B-9CF3-9842F22C5419}" dt="2020-04-13T13:40:24.890" v="431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modSp mod">
        <pc:chgData name="Andras Garzo" userId="6941d427-6f90-49b9-905d-70883a33c961" providerId="ADAL" clId="{E0AEDF7D-4319-4E9B-9CF3-9842F22C5419}" dt="2020-04-12T05:03:27.604" v="30" actId="20577"/>
        <pc:sldMkLst>
          <pc:docMk/>
          <pc:sldMk cId="1250045010" sldId="280"/>
        </pc:sldMkLst>
        <pc:spChg chg="mod">
          <ac:chgData name="Andras Garzo" userId="6941d427-6f90-49b9-905d-70883a33c961" providerId="ADAL" clId="{E0AEDF7D-4319-4E9B-9CF3-9842F22C5419}" dt="2020-04-12T05:03:27.604" v="30" actId="20577"/>
          <ac:spMkLst>
            <pc:docMk/>
            <pc:sldMk cId="1250045010" sldId="280"/>
            <ac:spMk id="2" creationId="{CCC27879-E651-49B7-94C8-191F2EBA7D1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4/11/2020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jpg>
</file>

<file path=ppt/media/image4.tif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4/11/2020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4/11/2020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4/11/2020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dummy.com/2017/11/resolved-git-error-object-is-empy-fatal.html" TargetMode="Externa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595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liquidat.wordpress.com/2014/02/17/howto-first-steps-with-ansible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25923" TargetMode="External"/><Relationship Id="rId7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hyperlink" Target="https://pixabay.com/en/computer-database-network-server-156948/" TargetMode="Externa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pngimg.com/download/25923" TargetMode="External"/><Relationship Id="rId7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hyperlink" Target="https://pixabay.com/en/computer-database-network-server-156948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en.wikipedia.org/wiki/File:Gnome-laptop.svg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rzoand/cloud_automation_ansible_april13" TargetMode="External"/><Relationship Id="rId7" Type="http://schemas.openxmlformats.org/officeDocument/2006/relationships/hyperlink" Target="https://github.com/garzoand/cloud_automation_ansible_april13/tree/master/00_install_ansible" TargetMode="External"/><Relationship Id="rId2" Type="http://schemas.openxmlformats.org/officeDocument/2006/relationships/hyperlink" Target="http://aws.amazon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rketplace.visualstudio.com/items?itemName=ms-vscode-remote.remote-wsl" TargetMode="External"/><Relationship Id="rId5" Type="http://schemas.openxmlformats.org/officeDocument/2006/relationships/hyperlink" Target="https://code.visualstudio.com/download" TargetMode="External"/><Relationship Id="rId4" Type="http://schemas.openxmlformats.org/officeDocument/2006/relationships/hyperlink" Target="https://docs.microsoft.com/en-us/windows/wsl/wsl2-instal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AWS_Simple_Icons_AWS_Cloud.sv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rzoand/cloud_automation_ansible_april13" TargetMode="External"/><Relationship Id="rId2" Type="http://schemas.openxmlformats.org/officeDocument/2006/relationships/hyperlink" Target="https://marketplace.visualstudio.com/items?itemName=ms-vscode-remote.remote-wsl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docs.ansible.com/ansible/latest/index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andras@connected-society.us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Welcome to </a:t>
            </a:r>
            <a:br>
              <a:rPr lang="en-US" dirty="0"/>
            </a:br>
            <a:r>
              <a:rPr lang="en-US" dirty="0"/>
              <a:t>Cloud Automation </a:t>
            </a:r>
            <a:br>
              <a:rPr lang="en-US" dirty="0"/>
            </a:br>
            <a:r>
              <a:rPr lang="en-US" dirty="0"/>
              <a:t>with Ansible!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April 13 - 16 (Remote)</a:t>
            </a:r>
          </a:p>
          <a:p>
            <a:endParaRPr lang="en-US" dirty="0"/>
          </a:p>
          <a:p>
            <a:r>
              <a:rPr lang="en-US" dirty="0"/>
              <a:t>Starting at 9.30 am EDT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E8EC9-B5CC-4C3C-9425-CA9843379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14714"/>
            <a:ext cx="10134600" cy="1020762"/>
          </a:xfrm>
        </p:spPr>
        <p:txBody>
          <a:bodyPr/>
          <a:lstStyle/>
          <a:p>
            <a:r>
              <a:rPr lang="en-US" dirty="0"/>
              <a:t>Ansible as an Infrastructure Automation tool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277DE7F-6619-4C33-A673-E1C7834AEA3C}"/>
              </a:ext>
            </a:extLst>
          </p:cNvPr>
          <p:cNvSpPr/>
          <p:nvPr/>
        </p:nvSpPr>
        <p:spPr>
          <a:xfrm>
            <a:off x="303214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Provisioning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459141-2A43-4162-ABBC-E460205CE036}"/>
              </a:ext>
            </a:extLst>
          </p:cNvPr>
          <p:cNvSpPr/>
          <p:nvPr/>
        </p:nvSpPr>
        <p:spPr>
          <a:xfrm>
            <a:off x="3275012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Installing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4808D8F-7A91-498D-9CFB-D6CC3A23E8A7}"/>
              </a:ext>
            </a:extLst>
          </p:cNvPr>
          <p:cNvSpPr/>
          <p:nvPr/>
        </p:nvSpPr>
        <p:spPr>
          <a:xfrm>
            <a:off x="6241661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A3DC4F-0F66-4919-8A4D-1F2A6C35AF69}"/>
              </a:ext>
            </a:extLst>
          </p:cNvPr>
          <p:cNvSpPr/>
          <p:nvPr/>
        </p:nvSpPr>
        <p:spPr>
          <a:xfrm>
            <a:off x="9216692" y="2133600"/>
            <a:ext cx="2438400" cy="9144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Upgrading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69890-21AA-4F2C-8BC4-11F47D7378C0}"/>
              </a:ext>
            </a:extLst>
          </p:cNvPr>
          <p:cNvSpPr txBox="1"/>
          <p:nvPr/>
        </p:nvSpPr>
        <p:spPr>
          <a:xfrm>
            <a:off x="303214" y="3478000"/>
            <a:ext cx="3429000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Repetitive tasks, prone to human error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You want to automate all these aspect, including infrastructure management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Infrastructure as code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112E46-D934-47C1-8071-40D1F706C6F3}"/>
              </a:ext>
            </a:extLst>
          </p:cNvPr>
          <p:cNvSpPr/>
          <p:nvPr/>
        </p:nvSpPr>
        <p:spPr>
          <a:xfrm>
            <a:off x="8609013" y="398088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44E4DC-FE05-46DA-8BB8-857C6DE10880}"/>
              </a:ext>
            </a:extLst>
          </p:cNvPr>
          <p:cNvSpPr/>
          <p:nvPr/>
        </p:nvSpPr>
        <p:spPr>
          <a:xfrm>
            <a:off x="8609013" y="473364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72A813-FA80-4302-BF89-0A006347CAA6}"/>
              </a:ext>
            </a:extLst>
          </p:cNvPr>
          <p:cNvSpPr/>
          <p:nvPr/>
        </p:nvSpPr>
        <p:spPr>
          <a:xfrm>
            <a:off x="8609012" y="5486400"/>
            <a:ext cx="1910151" cy="6096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027D67A5-884E-43BF-8357-37F6474F1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13411" y="4644248"/>
            <a:ext cx="1619424" cy="809712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F74A120-1ADA-4DAB-97BB-C419A4B6776F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332835" y="4285680"/>
            <a:ext cx="1276178" cy="6096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9A5F3F1-D995-45DB-B695-2A2659DC7C4B}"/>
              </a:ext>
            </a:extLst>
          </p:cNvPr>
          <p:cNvCxnSpPr>
            <a:stCxn id="9" idx="1"/>
            <a:endCxn id="12" idx="3"/>
          </p:cNvCxnSpPr>
          <p:nvPr/>
        </p:nvCxnSpPr>
        <p:spPr>
          <a:xfrm flipH="1">
            <a:off x="7332835" y="5038440"/>
            <a:ext cx="1276178" cy="10664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E211348-7CD7-49C4-8777-F62B97B67BCE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7332836" y="5257800"/>
            <a:ext cx="1276176" cy="5334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DCB1509-CC47-48AE-82D7-091FFC091B65}"/>
              </a:ext>
            </a:extLst>
          </p:cNvPr>
          <p:cNvSpPr txBox="1"/>
          <p:nvPr/>
        </p:nvSpPr>
        <p:spPr>
          <a:xfrm>
            <a:off x="5151524" y="5457634"/>
            <a:ext cx="2819400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Easier to distribute and keep track changes</a:t>
            </a:r>
          </a:p>
        </p:txBody>
      </p:sp>
    </p:spTree>
    <p:extLst>
      <p:ext uri="{BB962C8B-B14F-4D97-AF65-F5344CB8AC3E}">
        <p14:creationId xmlns:p14="http://schemas.microsoft.com/office/powerpoint/2010/main" val="825257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rrow: Curved Left 28">
            <a:extLst>
              <a:ext uri="{FF2B5EF4-FFF2-40B4-BE49-F238E27FC236}">
                <a16:creationId xmlns:a16="http://schemas.microsoft.com/office/drawing/2014/main" id="{07B0EB84-8D59-4D53-991B-3DFBD7333878}"/>
              </a:ext>
            </a:extLst>
          </p:cNvPr>
          <p:cNvSpPr/>
          <p:nvPr/>
        </p:nvSpPr>
        <p:spPr>
          <a:xfrm>
            <a:off x="5180012" y="2628909"/>
            <a:ext cx="685800" cy="3467091"/>
          </a:xfrm>
          <a:prstGeom prst="curvedLeft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E8EC9-B5CC-4C3C-9425-CA9843379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7212" y="314714"/>
            <a:ext cx="10134600" cy="1020762"/>
          </a:xfrm>
        </p:spPr>
        <p:txBody>
          <a:bodyPr/>
          <a:lstStyle/>
          <a:p>
            <a:r>
              <a:rPr lang="en-US" dirty="0"/>
              <a:t>Ansible as Configuration Management tool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285BF34-AFAF-4D3D-8FD7-C994CD30B18F}"/>
              </a:ext>
            </a:extLst>
          </p:cNvPr>
          <p:cNvSpPr/>
          <p:nvPr/>
        </p:nvSpPr>
        <p:spPr>
          <a:xfrm>
            <a:off x="379412" y="3543282"/>
            <a:ext cx="1752600" cy="838200"/>
          </a:xfrm>
          <a:prstGeom prst="round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 State</a:t>
            </a:r>
          </a:p>
        </p:txBody>
      </p:sp>
      <p:pic>
        <p:nvPicPr>
          <p:cNvPr id="14" name="Picture 13" descr="A close up of a computer&#10;&#10;Description automatically generated">
            <a:extLst>
              <a:ext uri="{FF2B5EF4-FFF2-40B4-BE49-F238E27FC236}">
                <a16:creationId xmlns:a16="http://schemas.microsoft.com/office/drawing/2014/main" id="{4FBFEDF3-7D7B-49EE-B0A3-1C6C851AD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03612" y="2057400"/>
            <a:ext cx="1143018" cy="1143018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5BCE6CC-6445-4B5C-B47D-8B74226966A8}"/>
              </a:ext>
            </a:extLst>
          </p:cNvPr>
          <p:cNvSpPr/>
          <p:nvPr/>
        </p:nvSpPr>
        <p:spPr>
          <a:xfrm>
            <a:off x="4265612" y="1790700"/>
            <a:ext cx="1371600" cy="533400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Old State</a:t>
            </a:r>
          </a:p>
        </p:txBody>
      </p:sp>
      <p:pic>
        <p:nvPicPr>
          <p:cNvPr id="21" name="Picture 20" descr="A close up of a computer&#10;&#10;Description automatically generated">
            <a:extLst>
              <a:ext uri="{FF2B5EF4-FFF2-40B4-BE49-F238E27FC236}">
                <a16:creationId xmlns:a16="http://schemas.microsoft.com/office/drawing/2014/main" id="{AC8CCE7D-98B9-445A-B1C7-34964BB7D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03612" y="5105400"/>
            <a:ext cx="1143018" cy="1143018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665D91-BF71-4296-981B-83F71C17D6F8}"/>
              </a:ext>
            </a:extLst>
          </p:cNvPr>
          <p:cNvSpPr/>
          <p:nvPr/>
        </p:nvSpPr>
        <p:spPr>
          <a:xfrm>
            <a:off x="4265612" y="4838700"/>
            <a:ext cx="1371600" cy="5334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Desired State</a:t>
            </a:r>
          </a:p>
        </p:txBody>
      </p:sp>
      <p:pic>
        <p:nvPicPr>
          <p:cNvPr id="24" name="Picture 2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85AE538-A12F-4B41-9E85-1E56763B9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46711" y="3524253"/>
            <a:ext cx="838201" cy="838201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18E78BC-BA3F-4FD7-B4B5-BCCA01AA9243}"/>
              </a:ext>
            </a:extLst>
          </p:cNvPr>
          <p:cNvCxnSpPr>
            <a:stCxn id="11" idx="3"/>
            <a:endCxn id="24" idx="1"/>
          </p:cNvCxnSpPr>
          <p:nvPr/>
        </p:nvCxnSpPr>
        <p:spPr>
          <a:xfrm flipV="1">
            <a:off x="2132012" y="3943354"/>
            <a:ext cx="3314699" cy="19028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Curved Right 30">
            <a:extLst>
              <a:ext uri="{FF2B5EF4-FFF2-40B4-BE49-F238E27FC236}">
                <a16:creationId xmlns:a16="http://schemas.microsoft.com/office/drawing/2014/main" id="{A1A59859-55ED-46CA-A21C-34249F7381BA}"/>
              </a:ext>
            </a:extLst>
          </p:cNvPr>
          <p:cNvSpPr/>
          <p:nvPr/>
        </p:nvSpPr>
        <p:spPr>
          <a:xfrm>
            <a:off x="2741612" y="5181600"/>
            <a:ext cx="762000" cy="1143018"/>
          </a:xfrm>
          <a:prstGeom prst="curvedRight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C02181-E534-4410-848E-6EF1B3F975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322511" y="5225087"/>
            <a:ext cx="838201" cy="83820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94415094-061D-41DB-9793-0606CC0C5FC4}"/>
              </a:ext>
            </a:extLst>
          </p:cNvPr>
          <p:cNvSpPr txBox="1"/>
          <p:nvPr/>
        </p:nvSpPr>
        <p:spPr>
          <a:xfrm>
            <a:off x="2132012" y="6291282"/>
            <a:ext cx="1866901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Idempotency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B44D7D-0A9F-4682-88C8-7E511FA94FC7}"/>
              </a:ext>
            </a:extLst>
          </p:cNvPr>
          <p:cNvSpPr txBox="1"/>
          <p:nvPr/>
        </p:nvSpPr>
        <p:spPr>
          <a:xfrm>
            <a:off x="912812" y="5416093"/>
            <a:ext cx="167640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/>
              <a:t>Nothing changes on the second run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5A879E-4975-4E16-9CBC-3DEDCC0EF0C7}"/>
              </a:ext>
            </a:extLst>
          </p:cNvPr>
          <p:cNvSpPr txBox="1"/>
          <p:nvPr/>
        </p:nvSpPr>
        <p:spPr>
          <a:xfrm>
            <a:off x="395354" y="4409423"/>
            <a:ext cx="17526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Explaining desired state in a declarative fashion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55B9A9-8B79-43A5-A286-88AB374B162C}"/>
              </a:ext>
            </a:extLst>
          </p:cNvPr>
          <p:cNvSpPr txBox="1"/>
          <p:nvPr/>
        </p:nvSpPr>
        <p:spPr>
          <a:xfrm>
            <a:off x="5751513" y="1761934"/>
            <a:ext cx="160020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Where you are right now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283D538-285E-464C-91A1-D6C0FED8A58C}"/>
              </a:ext>
            </a:extLst>
          </p:cNvPr>
          <p:cNvSpPr txBox="1"/>
          <p:nvPr/>
        </p:nvSpPr>
        <p:spPr>
          <a:xfrm>
            <a:off x="639894" y="2961455"/>
            <a:ext cx="160020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Where you want to be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1F5148D-A7C0-4AAF-AE4B-E8137789C7CE}"/>
              </a:ext>
            </a:extLst>
          </p:cNvPr>
          <p:cNvSpPr txBox="1"/>
          <p:nvPr/>
        </p:nvSpPr>
        <p:spPr>
          <a:xfrm>
            <a:off x="5561030" y="5743356"/>
            <a:ext cx="160020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You can be confident about the right state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C6FE346-BC7F-4D84-B956-84769BD538B6}"/>
              </a:ext>
            </a:extLst>
          </p:cNvPr>
          <p:cNvGrpSpPr/>
          <p:nvPr/>
        </p:nvGrpSpPr>
        <p:grpSpPr>
          <a:xfrm>
            <a:off x="6643754" y="2111604"/>
            <a:ext cx="6053706" cy="4604410"/>
            <a:chOff x="6643754" y="2111604"/>
            <a:chExt cx="6053706" cy="4604410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0B03FDA-B73A-4A74-8F70-2CEA65AE40FF}"/>
                </a:ext>
              </a:extLst>
            </p:cNvPr>
            <p:cNvSpPr txBox="1"/>
            <p:nvPr/>
          </p:nvSpPr>
          <p:spPr>
            <a:xfrm>
              <a:off x="7999412" y="2111604"/>
              <a:ext cx="3962400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90000"/>
                </a:lnSpc>
                <a:buFontTx/>
                <a:buChar char="-"/>
              </a:pP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hosts:</a:t>
              </a:r>
              <a:r>
                <a:rPr lang="en-US" dirty="0"/>
                <a:t> </a:t>
              </a:r>
              <a:r>
                <a:rPr lang="en-US" dirty="0" err="1">
                  <a:solidFill>
                    <a:srgbClr val="FFC000"/>
                  </a:solidFill>
                </a:rPr>
                <a:t>all_web_servers</a:t>
              </a:r>
              <a:endParaRPr lang="en-US" dirty="0">
                <a:solidFill>
                  <a:srgbClr val="FFC000"/>
                </a:solidFill>
              </a:endParaRPr>
            </a:p>
            <a:p>
              <a:pPr>
                <a:lnSpc>
                  <a:spcPct val="90000"/>
                </a:lnSpc>
              </a:pPr>
              <a:r>
                <a:rPr lang="en-US" dirty="0"/>
                <a:t>      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tasks:</a:t>
              </a:r>
            </a:p>
            <a:p>
              <a:pPr>
                <a:lnSpc>
                  <a:spcPct val="90000"/>
                </a:lnSpc>
              </a:pPr>
              <a:r>
                <a:rPr lang="en-US" dirty="0"/>
                <a:t>          - </a:t>
              </a:r>
              <a:r>
                <a:rPr lang="en-US" dirty="0">
                  <a:solidFill>
                    <a:schemeClr val="accent5">
                      <a:lumMod val="75000"/>
                    </a:schemeClr>
                  </a:solidFill>
                </a:rPr>
                <a:t>user:</a:t>
              </a:r>
            </a:p>
            <a:p>
              <a:pPr>
                <a:lnSpc>
                  <a:spcPct val="90000"/>
                </a:lnSpc>
              </a:pPr>
              <a:r>
                <a:rPr lang="en-US" dirty="0"/>
                <a:t>                 </a:t>
              </a:r>
              <a:r>
                <a:rPr lang="en-US" dirty="0">
                  <a:solidFill>
                    <a:srgbClr val="C00000"/>
                  </a:solidFill>
                </a:rPr>
                <a:t>name:</a:t>
              </a:r>
              <a:r>
                <a:rPr lang="en-US" dirty="0"/>
                <a:t> </a:t>
              </a:r>
              <a:r>
                <a:rPr lang="en-US" dirty="0" err="1">
                  <a:solidFill>
                    <a:srgbClr val="FFC000"/>
                  </a:solidFill>
                </a:rPr>
                <a:t>web_user</a:t>
              </a:r>
              <a:endParaRPr lang="en-US" dirty="0">
                <a:solidFill>
                  <a:srgbClr val="FFC000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2D5AE64-72DE-472E-B43E-4C4BD864B3F4}"/>
                </a:ext>
              </a:extLst>
            </p:cNvPr>
            <p:cNvSpPr/>
            <p:nvPr/>
          </p:nvSpPr>
          <p:spPr>
            <a:xfrm>
              <a:off x="8075631" y="4204507"/>
              <a:ext cx="4621829" cy="2492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if [ $(id -u) -eq 0 ]; then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$username=</a:t>
              </a:r>
              <a:r>
                <a:rPr lang="en-US" sz="1200" dirty="0" err="1">
                  <a:latin typeface="Calibri" panose="020F0502020204030204" pitchFamily="34" charset="0"/>
                </a:rPr>
                <a:t>johndoe</a:t>
              </a:r>
              <a:r>
                <a:rPr lang="en-US" sz="1200" dirty="0">
                  <a:latin typeface="Calibri" panose="020F0502020204030204" pitchFamily="34" charset="0"/>
                </a:rPr>
                <a:t>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read -s -p "Enter password : " password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</a:t>
              </a:r>
              <a:r>
                <a:rPr lang="en-US" sz="1200" dirty="0" err="1">
                  <a:latin typeface="Calibri" panose="020F0502020204030204" pitchFamily="34" charset="0"/>
                </a:rPr>
                <a:t>egrep</a:t>
              </a:r>
              <a:r>
                <a:rPr lang="en-US" sz="1200" dirty="0">
                  <a:latin typeface="Calibri" panose="020F0502020204030204" pitchFamily="34" charset="0"/>
                </a:rPr>
                <a:t> "^$username" /</a:t>
              </a:r>
              <a:r>
                <a:rPr lang="en-US" sz="1200" dirty="0" err="1">
                  <a:latin typeface="Calibri" panose="020F0502020204030204" pitchFamily="34" charset="0"/>
                </a:rPr>
                <a:t>etc</a:t>
              </a:r>
              <a:r>
                <a:rPr lang="en-US" sz="1200" dirty="0">
                  <a:latin typeface="Calibri" panose="020F0502020204030204" pitchFamily="34" charset="0"/>
                </a:rPr>
                <a:t>/passwd &gt;/dev/null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if [ $? -eq 0 ]; then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 echo "$username exists!"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exit 1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else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</a:t>
              </a:r>
              <a:r>
                <a:rPr lang="en-US" sz="1200" dirty="0" err="1">
                  <a:latin typeface="Calibri" panose="020F0502020204030204" pitchFamily="34" charset="0"/>
                </a:rPr>
                <a:t>useradd</a:t>
              </a:r>
              <a:r>
                <a:rPr lang="en-US" sz="1200" dirty="0">
                  <a:latin typeface="Calibri" panose="020F0502020204030204" pitchFamily="34" charset="0"/>
                </a:rPr>
                <a:t> -m -p $password $username 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[ $? -eq 0 ] &amp;&amp; echo "User has been added to system!" ||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	 echo "Failed to add a user!"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  fi</a:t>
              </a:r>
            </a:p>
            <a:p>
              <a:r>
                <a:rPr lang="en-US" sz="1200" dirty="0">
                  <a:latin typeface="Calibri" panose="020F0502020204030204" pitchFamily="34" charset="0"/>
                </a:rPr>
                <a:t>  fi</a:t>
              </a:r>
            </a:p>
          </p:txBody>
        </p:sp>
        <p:sp>
          <p:nvSpPr>
            <p:cNvPr id="43" name="Arrow: Down 42">
              <a:extLst>
                <a:ext uri="{FF2B5EF4-FFF2-40B4-BE49-F238E27FC236}">
                  <a16:creationId xmlns:a16="http://schemas.microsoft.com/office/drawing/2014/main" id="{1A980FF4-B39C-46DA-8DE1-079CC43A16BC}"/>
                </a:ext>
              </a:extLst>
            </p:cNvPr>
            <p:cNvSpPr/>
            <p:nvPr/>
          </p:nvSpPr>
          <p:spPr>
            <a:xfrm>
              <a:off x="9371012" y="3459892"/>
              <a:ext cx="533401" cy="590547"/>
            </a:xfrm>
            <a:prstGeom prst="downArrow">
              <a:avLst/>
            </a:prstGeom>
            <a:ln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2C92B35-FA3B-4132-9FFD-B505CAF8394A}"/>
                </a:ext>
              </a:extLst>
            </p:cNvPr>
            <p:cNvSpPr txBox="1"/>
            <p:nvPr/>
          </p:nvSpPr>
          <p:spPr>
            <a:xfrm>
              <a:off x="9805000" y="3513752"/>
              <a:ext cx="1415919" cy="2862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400" dirty="0"/>
                <a:t>Ansible modules</a:t>
              </a:r>
            </a:p>
          </p:txBody>
        </p:sp>
        <p:sp>
          <p:nvSpPr>
            <p:cNvPr id="47" name="Left Brace 46">
              <a:extLst>
                <a:ext uri="{FF2B5EF4-FFF2-40B4-BE49-F238E27FC236}">
                  <a16:creationId xmlns:a16="http://schemas.microsoft.com/office/drawing/2014/main" id="{B5A8FD0F-DE54-4964-8DEB-BCD68966E9A6}"/>
                </a:ext>
              </a:extLst>
            </p:cNvPr>
            <p:cNvSpPr/>
            <p:nvPr/>
          </p:nvSpPr>
          <p:spPr>
            <a:xfrm>
              <a:off x="7923212" y="2166363"/>
              <a:ext cx="131294" cy="1590184"/>
            </a:xfrm>
            <a:prstGeom prst="leftBrace">
              <a:avLst/>
            </a:prstGeom>
            <a:ln w="25400"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Left Brace 47">
              <a:extLst>
                <a:ext uri="{FF2B5EF4-FFF2-40B4-BE49-F238E27FC236}">
                  <a16:creationId xmlns:a16="http://schemas.microsoft.com/office/drawing/2014/main" id="{C1905C13-50E8-4AB0-8CF7-F712CA80C80D}"/>
                </a:ext>
              </a:extLst>
            </p:cNvPr>
            <p:cNvSpPr/>
            <p:nvPr/>
          </p:nvSpPr>
          <p:spPr>
            <a:xfrm>
              <a:off x="7905697" y="4153172"/>
              <a:ext cx="169933" cy="2562842"/>
            </a:xfrm>
            <a:prstGeom prst="leftBrace">
              <a:avLst/>
            </a:prstGeom>
            <a:ln w="25400">
              <a:miter lim="800000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F104BA-75CF-4B17-9A1A-080053B2D135}"/>
                </a:ext>
              </a:extLst>
            </p:cNvPr>
            <p:cNvSpPr txBox="1"/>
            <p:nvPr/>
          </p:nvSpPr>
          <p:spPr>
            <a:xfrm>
              <a:off x="6659711" y="2742783"/>
              <a:ext cx="1415919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400" dirty="0"/>
                <a:t>Ansible Playbook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3E1BFBB-CCE3-4667-BE24-04134F0D18E3}"/>
                </a:ext>
              </a:extLst>
            </p:cNvPr>
            <p:cNvSpPr txBox="1"/>
            <p:nvPr/>
          </p:nvSpPr>
          <p:spPr>
            <a:xfrm>
              <a:off x="6643754" y="5163854"/>
              <a:ext cx="1415919" cy="4801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400" dirty="0"/>
                <a:t>Commands to be executed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793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3" grpId="0" animBg="1"/>
      <p:bldP spid="31" grpId="0" animBg="1"/>
      <p:bldP spid="33" grpId="0"/>
      <p:bldP spid="34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4D0E2-A351-45F0-8649-522F5420C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 as Orchestration tool</a:t>
            </a:r>
          </a:p>
        </p:txBody>
      </p:sp>
      <p:pic>
        <p:nvPicPr>
          <p:cNvPr id="4" name="Picture 3" descr="A close up of a box&#10;&#10;Description automatically generated">
            <a:extLst>
              <a:ext uri="{FF2B5EF4-FFF2-40B4-BE49-F238E27FC236}">
                <a16:creationId xmlns:a16="http://schemas.microsoft.com/office/drawing/2014/main" id="{621F3331-5A67-4E16-A70A-E5418433D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7012" y="2133600"/>
            <a:ext cx="1143000" cy="1143000"/>
          </a:xfrm>
          <a:prstGeom prst="rect">
            <a:avLst/>
          </a:prstGeom>
        </p:spPr>
      </p:pic>
      <p:pic>
        <p:nvPicPr>
          <p:cNvPr id="6" name="Picture 5" descr="A close up of a box&#10;&#10;Description automatically generated">
            <a:extLst>
              <a:ext uri="{FF2B5EF4-FFF2-40B4-BE49-F238E27FC236}">
                <a16:creationId xmlns:a16="http://schemas.microsoft.com/office/drawing/2014/main" id="{92382CAE-681E-43CD-A8DF-D8110829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70012" y="2133600"/>
            <a:ext cx="1143000" cy="1143000"/>
          </a:xfrm>
          <a:prstGeom prst="rect">
            <a:avLst/>
          </a:prstGeom>
        </p:spPr>
      </p:pic>
      <p:pic>
        <p:nvPicPr>
          <p:cNvPr id="7" name="Picture 6" descr="A close up of a box&#10;&#10;Description automatically generated">
            <a:extLst>
              <a:ext uri="{FF2B5EF4-FFF2-40B4-BE49-F238E27FC236}">
                <a16:creationId xmlns:a16="http://schemas.microsoft.com/office/drawing/2014/main" id="{B18C87E9-C8F1-429B-8132-82DE9954C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60612" y="2148191"/>
            <a:ext cx="1143000" cy="1143000"/>
          </a:xfrm>
          <a:prstGeom prst="rect">
            <a:avLst/>
          </a:prstGeom>
        </p:spPr>
      </p:pic>
      <p:pic>
        <p:nvPicPr>
          <p:cNvPr id="8" name="Picture 7" descr="A close up of a box&#10;&#10;Description automatically generated">
            <a:extLst>
              <a:ext uri="{FF2B5EF4-FFF2-40B4-BE49-F238E27FC236}">
                <a16:creationId xmlns:a16="http://schemas.microsoft.com/office/drawing/2014/main" id="{CAB600E1-9E80-49EB-9A38-B4B702DC2D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75012" y="2133600"/>
            <a:ext cx="1143000" cy="1143000"/>
          </a:xfrm>
          <a:prstGeom prst="rect">
            <a:avLst/>
          </a:prstGeom>
        </p:spPr>
      </p:pic>
      <p:pic>
        <p:nvPicPr>
          <p:cNvPr id="10" name="Picture 9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29C680EC-BC29-43B0-B2B3-81D716BAC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30288" y="3615448"/>
            <a:ext cx="839111" cy="1032752"/>
          </a:xfrm>
          <a:prstGeom prst="rect">
            <a:avLst/>
          </a:prstGeom>
        </p:spPr>
      </p:pic>
      <p:pic>
        <p:nvPicPr>
          <p:cNvPr id="11" name="Picture 10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90EEC84E-6CE3-476F-A3B9-6DC181150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95986" y="3615448"/>
            <a:ext cx="839111" cy="1032752"/>
          </a:xfrm>
          <a:prstGeom prst="rect">
            <a:avLst/>
          </a:prstGeom>
        </p:spPr>
      </p:pic>
      <p:pic>
        <p:nvPicPr>
          <p:cNvPr id="12" name="Picture 11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C0E10D7B-F4FE-46A4-8B35-6A30663147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42419" y="3733800"/>
            <a:ext cx="839111" cy="1032752"/>
          </a:xfrm>
          <a:prstGeom prst="rect">
            <a:avLst/>
          </a:prstGeom>
        </p:spPr>
      </p:pic>
      <p:pic>
        <p:nvPicPr>
          <p:cNvPr id="13" name="Picture 12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81F699C7-A65C-4282-8E65-60D212A591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485643" y="3733800"/>
            <a:ext cx="839111" cy="1032752"/>
          </a:xfrm>
          <a:prstGeom prst="rect">
            <a:avLst/>
          </a:prstGeom>
        </p:spPr>
      </p:pic>
      <p:pic>
        <p:nvPicPr>
          <p:cNvPr id="14" name="Picture 13" descr="A close up of a box&#10;&#10;Description automatically generated">
            <a:extLst>
              <a:ext uri="{FF2B5EF4-FFF2-40B4-BE49-F238E27FC236}">
                <a16:creationId xmlns:a16="http://schemas.microsoft.com/office/drawing/2014/main" id="{7529EB71-458F-42BF-909A-506BDB0F5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44041" y="5440362"/>
            <a:ext cx="1143000" cy="1143000"/>
          </a:xfrm>
          <a:prstGeom prst="rect">
            <a:avLst/>
          </a:prstGeom>
        </p:spPr>
      </p:pic>
      <p:pic>
        <p:nvPicPr>
          <p:cNvPr id="15" name="Picture 14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6EED6A45-25F1-40E0-B504-201A02EA33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512556" y="5492243"/>
            <a:ext cx="839111" cy="1032752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FA562F5E-7C0E-428B-8C31-86CB289351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522414" y="3008109"/>
            <a:ext cx="1298201" cy="80376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F6194B5-782D-4B31-A0CE-5C3A6D5EA024}"/>
              </a:ext>
            </a:extLst>
          </p:cNvPr>
          <p:cNvSpPr/>
          <p:nvPr/>
        </p:nvSpPr>
        <p:spPr>
          <a:xfrm>
            <a:off x="1815542" y="5867400"/>
            <a:ext cx="1143000" cy="409284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On-Premise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552274-8B28-4873-98CF-76070B8FA07B}"/>
              </a:ext>
            </a:extLst>
          </p:cNvPr>
          <p:cNvSpPr/>
          <p:nvPr/>
        </p:nvSpPr>
        <p:spPr>
          <a:xfrm>
            <a:off x="4529509" y="2148191"/>
            <a:ext cx="1447800" cy="4435171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</a:t>
            </a:r>
            <a:br>
              <a:rPr lang="en-US" dirty="0"/>
            </a:br>
            <a:r>
              <a:rPr lang="en-US" dirty="0"/>
              <a:t>multi-tier 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356237-6961-4DFF-96A8-C19A5BDF8779}"/>
              </a:ext>
            </a:extLst>
          </p:cNvPr>
          <p:cNvSpPr txBox="1"/>
          <p:nvPr/>
        </p:nvSpPr>
        <p:spPr>
          <a:xfrm>
            <a:off x="6346137" y="2133600"/>
            <a:ext cx="5612400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Ordering of the changes in different tiers are really matter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It is a complex process to: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Start/Stop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Restart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Upgrade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r>
              <a:rPr lang="en-US" sz="2400" dirty="0"/>
              <a:t>Monitor end-to-end</a:t>
            </a:r>
          </a:p>
          <a:p>
            <a:pPr marL="342900" indent="-342900">
              <a:lnSpc>
                <a:spcPct val="90000"/>
              </a:lnSpc>
              <a:buFontTx/>
              <a:buChar char="-"/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You need orchestration capabilities to do these on top of 100s of nodes in heterogonous environment</a:t>
            </a:r>
          </a:p>
        </p:txBody>
      </p:sp>
    </p:spTree>
    <p:extLst>
      <p:ext uri="{BB962C8B-B14F-4D97-AF65-F5344CB8AC3E}">
        <p14:creationId xmlns:p14="http://schemas.microsoft.com/office/powerpoint/2010/main" val="176549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7879-E651-49B7-94C8-191F2EBA7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 is agentless</a:t>
            </a:r>
          </a:p>
        </p:txBody>
      </p:sp>
      <p:pic>
        <p:nvPicPr>
          <p:cNvPr id="3" name="Picture 2" descr="A close up of a box&#10;&#10;Description automatically generated">
            <a:extLst>
              <a:ext uri="{FF2B5EF4-FFF2-40B4-BE49-F238E27FC236}">
                <a16:creationId xmlns:a16="http://schemas.microsoft.com/office/drawing/2014/main" id="{42A39D05-3461-4BA7-8A6C-1E6353F15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60181" y="2104768"/>
            <a:ext cx="1143000" cy="1143000"/>
          </a:xfrm>
          <a:prstGeom prst="rect">
            <a:avLst/>
          </a:prstGeom>
        </p:spPr>
      </p:pic>
      <p:pic>
        <p:nvPicPr>
          <p:cNvPr id="4" name="Picture 3" descr="A close up of a box&#10;&#10;Description automatically generated">
            <a:extLst>
              <a:ext uri="{FF2B5EF4-FFF2-40B4-BE49-F238E27FC236}">
                <a16:creationId xmlns:a16="http://schemas.microsoft.com/office/drawing/2014/main" id="{8F8263BF-3892-4E8E-98E4-6D944321B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703181" y="2104768"/>
            <a:ext cx="1143000" cy="1143000"/>
          </a:xfrm>
          <a:prstGeom prst="rect">
            <a:avLst/>
          </a:prstGeom>
        </p:spPr>
      </p:pic>
      <p:pic>
        <p:nvPicPr>
          <p:cNvPr id="5" name="Picture 4" descr="A close up of a box&#10;&#10;Description automatically generated">
            <a:extLst>
              <a:ext uri="{FF2B5EF4-FFF2-40B4-BE49-F238E27FC236}">
                <a16:creationId xmlns:a16="http://schemas.microsoft.com/office/drawing/2014/main" id="{54ACAC3E-46FF-45A5-9EA1-B1E94B18B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93781" y="2119359"/>
            <a:ext cx="1143000" cy="1143000"/>
          </a:xfrm>
          <a:prstGeom prst="rect">
            <a:avLst/>
          </a:prstGeom>
        </p:spPr>
      </p:pic>
      <p:pic>
        <p:nvPicPr>
          <p:cNvPr id="6" name="Picture 5" descr="A close up of a box&#10;&#10;Description automatically generated">
            <a:extLst>
              <a:ext uri="{FF2B5EF4-FFF2-40B4-BE49-F238E27FC236}">
                <a16:creationId xmlns:a16="http://schemas.microsoft.com/office/drawing/2014/main" id="{A4E413AC-978F-40BE-8E8D-0C791E023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08181" y="2104768"/>
            <a:ext cx="1143000" cy="1143000"/>
          </a:xfrm>
          <a:prstGeom prst="rect">
            <a:avLst/>
          </a:prstGeom>
        </p:spPr>
      </p:pic>
      <p:pic>
        <p:nvPicPr>
          <p:cNvPr id="7" name="Picture 6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767E5D79-A081-468E-BF8B-B6D579530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563457" y="3586616"/>
            <a:ext cx="839111" cy="1032752"/>
          </a:xfrm>
          <a:prstGeom prst="rect">
            <a:avLst/>
          </a:prstGeom>
        </p:spPr>
      </p:pic>
      <p:pic>
        <p:nvPicPr>
          <p:cNvPr id="8" name="Picture 7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505C7FDF-0DE8-4359-B923-6CFB20B691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729155" y="3586616"/>
            <a:ext cx="839111" cy="1032752"/>
          </a:xfrm>
          <a:prstGeom prst="rect">
            <a:avLst/>
          </a:prstGeom>
        </p:spPr>
      </p:pic>
      <p:pic>
        <p:nvPicPr>
          <p:cNvPr id="9" name="Picture 8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89908F15-0158-424A-8A82-76CF866492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775588" y="3704968"/>
            <a:ext cx="839111" cy="1032752"/>
          </a:xfrm>
          <a:prstGeom prst="rect">
            <a:avLst/>
          </a:prstGeom>
        </p:spPr>
      </p:pic>
      <p:pic>
        <p:nvPicPr>
          <p:cNvPr id="10" name="Picture 9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143A5BAE-EF48-49E9-BAEB-8A28B5F04D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818812" y="3704968"/>
            <a:ext cx="839111" cy="1032752"/>
          </a:xfrm>
          <a:prstGeom prst="rect">
            <a:avLst/>
          </a:prstGeom>
        </p:spPr>
      </p:pic>
      <p:pic>
        <p:nvPicPr>
          <p:cNvPr id="11" name="Picture 10" descr="A close up of a box&#10;&#10;Description automatically generated">
            <a:extLst>
              <a:ext uri="{FF2B5EF4-FFF2-40B4-BE49-F238E27FC236}">
                <a16:creationId xmlns:a16="http://schemas.microsoft.com/office/drawing/2014/main" id="{85C84468-2758-477D-B5BF-B11023AC2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77210" y="5411530"/>
            <a:ext cx="1143000" cy="1143000"/>
          </a:xfrm>
          <a:prstGeom prst="rect">
            <a:avLst/>
          </a:prstGeom>
        </p:spPr>
      </p:pic>
      <p:pic>
        <p:nvPicPr>
          <p:cNvPr id="12" name="Picture 11" descr="A picture containing refrigerator, table&#10;&#10;Description automatically generated">
            <a:extLst>
              <a:ext uri="{FF2B5EF4-FFF2-40B4-BE49-F238E27FC236}">
                <a16:creationId xmlns:a16="http://schemas.microsoft.com/office/drawing/2014/main" id="{A124FEDA-2073-4DF2-86CB-B5D142972A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845725" y="5463411"/>
            <a:ext cx="839111" cy="1032752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31E69A90-AEF9-4F3E-A254-025F7C6593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855583" y="2979277"/>
            <a:ext cx="1298201" cy="80376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81767FD-F1DE-45E5-AE7C-CA02960A00E5}"/>
              </a:ext>
            </a:extLst>
          </p:cNvPr>
          <p:cNvSpPr/>
          <p:nvPr/>
        </p:nvSpPr>
        <p:spPr>
          <a:xfrm>
            <a:off x="9148711" y="5838568"/>
            <a:ext cx="1143000" cy="409284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On-Premise</a:t>
            </a:r>
          </a:p>
        </p:txBody>
      </p:sp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384A2564-3224-4E99-8FC3-B63C71AFC0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729305" y="3091629"/>
            <a:ext cx="1226677" cy="12266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5F6630F-37DD-43C2-ACFD-D43F6506160A}"/>
              </a:ext>
            </a:extLst>
          </p:cNvPr>
          <p:cNvSpPr txBox="1"/>
          <p:nvPr/>
        </p:nvSpPr>
        <p:spPr>
          <a:xfrm>
            <a:off x="1141412" y="4319269"/>
            <a:ext cx="215808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/>
              <a:t>Control Host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29B5CA-015A-48BF-A83B-7D8A57B0437F}"/>
              </a:ext>
            </a:extLst>
          </p:cNvPr>
          <p:cNvCxnSpPr/>
          <p:nvPr/>
        </p:nvCxnSpPr>
        <p:spPr>
          <a:xfrm flipV="1">
            <a:off x="3299498" y="2895600"/>
            <a:ext cx="4260683" cy="9144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A2E60AE-6D85-41AC-9BDD-DBAAE9FD7B86}"/>
              </a:ext>
            </a:extLst>
          </p:cNvPr>
          <p:cNvCxnSpPr/>
          <p:nvPr/>
        </p:nvCxnSpPr>
        <p:spPr>
          <a:xfrm>
            <a:off x="3333242" y="4057136"/>
            <a:ext cx="4002999" cy="45856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132C8FA-875D-4219-A2C5-CF8AD0158805}"/>
              </a:ext>
            </a:extLst>
          </p:cNvPr>
          <p:cNvCxnSpPr>
            <a:endCxn id="11" idx="1"/>
          </p:cNvCxnSpPr>
          <p:nvPr/>
        </p:nvCxnSpPr>
        <p:spPr>
          <a:xfrm>
            <a:off x="3351212" y="4318306"/>
            <a:ext cx="5225998" cy="1664724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9214C8D-9B57-48DA-9BE7-AAF65C26C003}"/>
              </a:ext>
            </a:extLst>
          </p:cNvPr>
          <p:cNvSpPr txBox="1"/>
          <p:nvPr/>
        </p:nvSpPr>
        <p:spPr>
          <a:xfrm rot="20949673">
            <a:off x="4494212" y="2895600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1F0794-43C9-4855-907D-B303A15AE50C}"/>
              </a:ext>
            </a:extLst>
          </p:cNvPr>
          <p:cNvSpPr txBox="1"/>
          <p:nvPr/>
        </p:nvSpPr>
        <p:spPr>
          <a:xfrm>
            <a:off x="5002666" y="3655332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FBC0F3-1BD3-49D3-AB1F-3714450990D9}"/>
              </a:ext>
            </a:extLst>
          </p:cNvPr>
          <p:cNvSpPr txBox="1"/>
          <p:nvPr/>
        </p:nvSpPr>
        <p:spPr>
          <a:xfrm rot="905702">
            <a:off x="5829140" y="4766010"/>
            <a:ext cx="9144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SSH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6DC079-99C4-4A9B-811B-1CDF6CB1229E}"/>
              </a:ext>
            </a:extLst>
          </p:cNvPr>
          <p:cNvSpPr txBox="1"/>
          <p:nvPr/>
        </p:nvSpPr>
        <p:spPr>
          <a:xfrm>
            <a:off x="296599" y="5004460"/>
            <a:ext cx="48645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Ansible does not require to install any agent software on target nodes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Every interactions happens through SSH</a:t>
            </a:r>
          </a:p>
        </p:txBody>
      </p:sp>
    </p:spTree>
    <p:extLst>
      <p:ext uri="{BB962C8B-B14F-4D97-AF65-F5344CB8AC3E}">
        <p14:creationId xmlns:p14="http://schemas.microsoft.com/office/powerpoint/2010/main" val="125004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Automation </a:t>
            </a:r>
            <a:br>
              <a:rPr lang="en-US" dirty="0"/>
            </a:br>
            <a:r>
              <a:rPr lang="en-US" dirty="0"/>
              <a:t>with Ansible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Day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3505199" cy="10668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Class starts at 9.30 am</a:t>
            </a:r>
          </a:p>
          <a:p>
            <a:endParaRPr lang="en-US" dirty="0"/>
          </a:p>
          <a:p>
            <a:r>
              <a:rPr lang="en-US" dirty="0"/>
              <a:t>Lunch break: 12.00 – 1.00 pm</a:t>
            </a:r>
          </a:p>
          <a:p>
            <a:endParaRPr lang="en-US" dirty="0"/>
          </a:p>
          <a:p>
            <a:r>
              <a:rPr lang="en-US" dirty="0"/>
              <a:t>Breaks: 10.45 am and 2.30 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6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Automation </a:t>
            </a:r>
            <a:br>
              <a:rPr lang="en-US" dirty="0"/>
            </a:br>
            <a:r>
              <a:rPr lang="en-US" dirty="0"/>
              <a:t>with Ansible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Day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3505199" cy="10668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Class starts at 9.30 am</a:t>
            </a:r>
          </a:p>
          <a:p>
            <a:endParaRPr lang="en-US" dirty="0"/>
          </a:p>
          <a:p>
            <a:r>
              <a:rPr lang="en-US" dirty="0"/>
              <a:t>Lunch break: 12.00 – 1.00 pm</a:t>
            </a:r>
          </a:p>
          <a:p>
            <a:endParaRPr lang="en-US" dirty="0"/>
          </a:p>
          <a:p>
            <a:r>
              <a:rPr lang="en-US" dirty="0"/>
              <a:t>Breaks: 10.45 am and 2.30 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52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Automation </a:t>
            </a:r>
            <a:br>
              <a:rPr lang="en-US" dirty="0"/>
            </a:br>
            <a:r>
              <a:rPr lang="en-US" dirty="0"/>
              <a:t>with Ansible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Day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3505199" cy="10668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Class starts at 9.30 am</a:t>
            </a:r>
          </a:p>
          <a:p>
            <a:endParaRPr lang="en-US" dirty="0"/>
          </a:p>
          <a:p>
            <a:r>
              <a:rPr lang="en-US" dirty="0"/>
              <a:t>Lunch break: 12.00 – 1.00 pm</a:t>
            </a:r>
          </a:p>
          <a:p>
            <a:endParaRPr lang="en-US" dirty="0"/>
          </a:p>
          <a:p>
            <a:r>
              <a:rPr lang="en-US" dirty="0"/>
              <a:t>Breaks: 10.45 am and 2.30 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6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ready for the course!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4" y="1905000"/>
            <a:ext cx="10286998" cy="44196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Please register a free AWS Account (</a:t>
            </a:r>
            <a:r>
              <a:rPr lang="en-US" i="1" dirty="0">
                <a:hlinkClick r:id="rId2"/>
              </a:rPr>
              <a:t>http://aws.amazon.com</a:t>
            </a:r>
            <a:r>
              <a:rPr lang="en-US" i="1" dirty="0"/>
              <a:t>)</a:t>
            </a:r>
          </a:p>
          <a:p>
            <a:pPr marL="731520" lvl="1" indent="-457200">
              <a:buFont typeface="+mj-lt"/>
              <a:buAutoNum type="arabicPeriod"/>
            </a:pP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Bookmark the following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2"/>
            <a:r>
              <a:rPr lang="en-US" dirty="0">
                <a:hlinkClick r:id="rId3"/>
              </a:rPr>
              <a:t>https://github.com/garzoand/cloud_automation_ansible_april13</a:t>
            </a:r>
            <a:endParaRPr lang="en-US" i="1" dirty="0"/>
          </a:p>
          <a:p>
            <a:pPr lvl="3"/>
            <a:r>
              <a:rPr lang="en-US" dirty="0"/>
              <a:t>Please check the chat window, the link is copied to there as well</a:t>
            </a:r>
          </a:p>
          <a:p>
            <a:pPr lvl="2"/>
            <a:r>
              <a:rPr lang="en-US" dirty="0"/>
              <a:t>All slides, scripts, playbooks and other handouts will be continuously uploaded to this repository</a:t>
            </a:r>
          </a:p>
          <a:p>
            <a:pPr marL="731520" lvl="1" indent="-457200">
              <a:buFont typeface="+mj-lt"/>
              <a:buAutoNum type="arabicPeriod"/>
            </a:pP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If you’re using Windows:</a:t>
            </a:r>
          </a:p>
          <a:p>
            <a:pPr lvl="2"/>
            <a:r>
              <a:rPr lang="en-US" dirty="0"/>
              <a:t>Install Windows Subsystem for Linux 2 (WSL 2)</a:t>
            </a:r>
          </a:p>
          <a:p>
            <a:pPr lvl="2"/>
            <a:r>
              <a:rPr lang="en-US" dirty="0">
                <a:hlinkClick r:id="rId4"/>
              </a:rPr>
              <a:t>https://docs.microsoft.com/en-us/windows/wsl/wsl2-install</a:t>
            </a:r>
            <a:endParaRPr lang="en-US" dirty="0"/>
          </a:p>
          <a:p>
            <a:pPr marL="891540" lvl="2" indent="-342900">
              <a:buFont typeface="+mj-lt"/>
              <a:buAutoNum type="arabicPeriod"/>
            </a:pP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Install Visual Studio Code or similar more advanced text editor</a:t>
            </a:r>
          </a:p>
          <a:p>
            <a:pPr lvl="2"/>
            <a:r>
              <a:rPr lang="en-US" dirty="0"/>
              <a:t>Visual Studio Code download link:</a:t>
            </a:r>
            <a:r>
              <a:rPr lang="en-US" dirty="0">
                <a:hlinkClick r:id="rId5"/>
              </a:rPr>
              <a:t> </a:t>
            </a:r>
            <a:r>
              <a:rPr lang="en-US" dirty="0">
                <a:hlinkClick r:id="rId5"/>
              </a:rPr>
              <a:t>https://code.visualstudio.com/download</a:t>
            </a:r>
            <a:endParaRPr lang="en-US" dirty="0"/>
          </a:p>
          <a:p>
            <a:pPr lvl="2"/>
            <a:r>
              <a:rPr lang="en-US" dirty="0"/>
              <a:t>Remote WSL Extension: </a:t>
            </a:r>
            <a:r>
              <a:rPr lang="en-US" dirty="0">
                <a:hlinkClick r:id="rId6"/>
              </a:rPr>
              <a:t>https://marketplace.visualstudio.com/items?itemName=ms-vscode-remote.remote-wsl</a:t>
            </a:r>
            <a:endParaRPr lang="en-US" dirty="0"/>
          </a:p>
          <a:p>
            <a:pPr lvl="3"/>
            <a:r>
              <a:rPr lang="en-US" dirty="0"/>
              <a:t>Windows Only!</a:t>
            </a:r>
          </a:p>
          <a:p>
            <a:pPr marL="731520" lvl="1" indent="-457200">
              <a:buFont typeface="+mj-lt"/>
              <a:buAutoNum type="arabicPeriod"/>
            </a:pP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Optional step: install Ansible </a:t>
            </a:r>
          </a:p>
          <a:p>
            <a:pPr lvl="2"/>
            <a:r>
              <a:rPr lang="en-US" dirty="0">
                <a:hlinkClick r:id="rId7"/>
              </a:rPr>
              <a:t>https://github.com/garzoand/cloud_automation_ansible_april13/tree/master/00_install_ansible</a:t>
            </a:r>
            <a:endParaRPr lang="en-US" dirty="0"/>
          </a:p>
          <a:p>
            <a:pPr marL="548640" lvl="2" indent="0"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FFCA78-68FD-4BE1-92B9-9604ED5F235B}"/>
              </a:ext>
            </a:extLst>
          </p:cNvPr>
          <p:cNvSpPr/>
          <p:nvPr/>
        </p:nvSpPr>
        <p:spPr>
          <a:xfrm>
            <a:off x="8990012" y="308308"/>
            <a:ext cx="2514600" cy="9144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Course starts at 10 am</a:t>
            </a: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89EF-9B66-422D-82C1-BC783C499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9A957-203A-4285-97FD-42F3E5115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905000"/>
            <a:ext cx="10363198" cy="4267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Course Objective:</a:t>
            </a:r>
          </a:p>
          <a:p>
            <a:endParaRPr lang="en-US" dirty="0"/>
          </a:p>
          <a:p>
            <a:pPr lvl="1"/>
            <a:r>
              <a:rPr lang="en-US" dirty="0"/>
              <a:t>Learn the most important features of Ansible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Develop the right “Ansible mindset” to continue learning in your own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 able to do complex tasks with Ansible, e.g.</a:t>
            </a:r>
          </a:p>
          <a:p>
            <a:pPr lvl="2"/>
            <a:r>
              <a:rPr lang="en-US" dirty="0"/>
              <a:t>Provisioning compute, network and other resources in the cloud</a:t>
            </a:r>
          </a:p>
          <a:p>
            <a:pPr lvl="2"/>
            <a:r>
              <a:rPr lang="en-US" dirty="0"/>
              <a:t>Install and configure software packages</a:t>
            </a:r>
          </a:p>
          <a:p>
            <a:pPr lvl="2"/>
            <a:r>
              <a:rPr lang="en-US" dirty="0"/>
              <a:t>Deploy complex web applications</a:t>
            </a:r>
          </a:p>
          <a:p>
            <a:pPr lvl="2"/>
            <a:r>
              <a:rPr lang="en-US" dirty="0"/>
              <a:t>Write ansible scripts (called playbooks) to test and monitor the deployed infrastructure</a:t>
            </a:r>
          </a:p>
          <a:p>
            <a:pPr lvl="2"/>
            <a:endParaRPr lang="en-US" dirty="0"/>
          </a:p>
          <a:p>
            <a:r>
              <a:rPr lang="en-US" dirty="0"/>
              <a:t>We will learn ansible by doing!</a:t>
            </a:r>
          </a:p>
          <a:p>
            <a:pPr lvl="1"/>
            <a:r>
              <a:rPr lang="en-US" dirty="0"/>
              <a:t>This will be a very hands-on class</a:t>
            </a:r>
          </a:p>
          <a:p>
            <a:pPr lvl="1"/>
            <a:r>
              <a:rPr lang="en-US" dirty="0"/>
              <a:t>Prepare to spend most of your time in the terminal and in the text editor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176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A6FA8-7E80-46E5-8605-C38E646C0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0817D3-D876-426D-94FC-490555FCB321}"/>
              </a:ext>
            </a:extLst>
          </p:cNvPr>
          <p:cNvSpPr/>
          <p:nvPr/>
        </p:nvSpPr>
        <p:spPr>
          <a:xfrm>
            <a:off x="379414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AA0FE-8B97-450A-B851-52096D94E65A}"/>
              </a:ext>
            </a:extLst>
          </p:cNvPr>
          <p:cNvSpPr/>
          <p:nvPr/>
        </p:nvSpPr>
        <p:spPr>
          <a:xfrm>
            <a:off x="3503613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Tuesday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1F4E31-D3DA-40A1-9392-6E197AE833C8}"/>
              </a:ext>
            </a:extLst>
          </p:cNvPr>
          <p:cNvSpPr/>
          <p:nvPr/>
        </p:nvSpPr>
        <p:spPr>
          <a:xfrm>
            <a:off x="6627812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Wednesday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9F82BD-F7AD-4EF3-8C81-CFBAF359786A}"/>
              </a:ext>
            </a:extLst>
          </p:cNvPr>
          <p:cNvSpPr/>
          <p:nvPr/>
        </p:nvSpPr>
        <p:spPr>
          <a:xfrm>
            <a:off x="9752012" y="2076293"/>
            <a:ext cx="2286000" cy="3810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Thursday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33BF30-19F4-43BE-B316-0E08271DDD08}"/>
              </a:ext>
            </a:extLst>
          </p:cNvPr>
          <p:cNvSpPr/>
          <p:nvPr/>
        </p:nvSpPr>
        <p:spPr>
          <a:xfrm>
            <a:off x="379414" y="4267200"/>
            <a:ext cx="11658598" cy="381000"/>
          </a:xfrm>
          <a:prstGeom prst="rect">
            <a:avLst/>
          </a:prstGeom>
          <a:noFill/>
          <a:ln w="50800">
            <a:solidFill>
              <a:srgbClr val="7030A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Lunch Break (1 hour)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0CB3E7-D5FA-4D58-8880-6855C0B803FD}"/>
              </a:ext>
            </a:extLst>
          </p:cNvPr>
          <p:cNvSpPr txBox="1"/>
          <p:nvPr/>
        </p:nvSpPr>
        <p:spPr>
          <a:xfrm>
            <a:off x="455612" y="2613529"/>
            <a:ext cx="1905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Ansible and tools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Inventory Management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71190-94D8-4107-A092-9726C6147DFF}"/>
              </a:ext>
            </a:extLst>
          </p:cNvPr>
          <p:cNvSpPr txBox="1"/>
          <p:nvPr/>
        </p:nvSpPr>
        <p:spPr>
          <a:xfrm>
            <a:off x="379414" y="4963043"/>
            <a:ext cx="19050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Getting started with Ansible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Modules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Introduction to playbooks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67772C-DA34-4D67-BF47-31653D0FEE87}"/>
              </a:ext>
            </a:extLst>
          </p:cNvPr>
          <p:cNvSpPr txBox="1"/>
          <p:nvPr/>
        </p:nvSpPr>
        <p:spPr>
          <a:xfrm>
            <a:off x="3503612" y="2590800"/>
            <a:ext cx="22098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playbooks deep dive</a:t>
            </a:r>
          </a:p>
          <a:p>
            <a:pPr>
              <a:lnSpc>
                <a:spcPct val="90000"/>
              </a:lnSpc>
            </a:pPr>
            <a:r>
              <a:rPr lang="en-US" i="1" dirty="0"/>
              <a:t>(interactive session!)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176C20-57FE-4B2D-BB0A-2AC205F88B2E}"/>
              </a:ext>
            </a:extLst>
          </p:cNvPr>
          <p:cNvSpPr txBox="1"/>
          <p:nvPr/>
        </p:nvSpPr>
        <p:spPr>
          <a:xfrm>
            <a:off x="3503612" y="4916354"/>
            <a:ext cx="2362199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playbooks deep dive (continuation)</a:t>
            </a:r>
          </a:p>
          <a:p>
            <a:pPr>
              <a:lnSpc>
                <a:spcPct val="90000"/>
              </a:lnSpc>
            </a:pPr>
            <a:r>
              <a:rPr lang="en-US" i="1" dirty="0"/>
              <a:t>(interactive session!)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28502D-411B-4461-BCE4-CBFAE90777B0}"/>
              </a:ext>
            </a:extLst>
          </p:cNvPr>
          <p:cNvSpPr txBox="1"/>
          <p:nvPr/>
        </p:nvSpPr>
        <p:spPr>
          <a:xfrm>
            <a:off x="6745878" y="2590800"/>
            <a:ext cx="19050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Introducing Ansible roles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Refactoring existing playbooks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3A4C7E-2899-4954-8234-35DC433ECA24}"/>
              </a:ext>
            </a:extLst>
          </p:cNvPr>
          <p:cNvSpPr txBox="1"/>
          <p:nvPr/>
        </p:nvSpPr>
        <p:spPr>
          <a:xfrm>
            <a:off x="6627812" y="4814956"/>
            <a:ext cx="19050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vault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Best Practices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Performance / run-time optimization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AC961D-DDA2-429D-AD7E-FB84810F9570}"/>
              </a:ext>
            </a:extLst>
          </p:cNvPr>
          <p:cNvSpPr txBox="1"/>
          <p:nvPr/>
        </p:nvSpPr>
        <p:spPr>
          <a:xfrm>
            <a:off x="9752313" y="2613529"/>
            <a:ext cx="19050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Ansible best practices continuation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0A2FE3-AE6D-4239-9980-034FACB68FCD}"/>
              </a:ext>
            </a:extLst>
          </p:cNvPr>
          <p:cNvSpPr txBox="1"/>
          <p:nvPr/>
        </p:nvSpPr>
        <p:spPr>
          <a:xfrm>
            <a:off x="9713912" y="5008978"/>
            <a:ext cx="1905000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Buffer time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Free discussion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Practicing</a:t>
            </a:r>
          </a:p>
        </p:txBody>
      </p:sp>
    </p:spTree>
    <p:extLst>
      <p:ext uri="{BB962C8B-B14F-4D97-AF65-F5344CB8AC3E}">
        <p14:creationId xmlns:p14="http://schemas.microsoft.com/office/powerpoint/2010/main" val="4080118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0D2F-189F-4FE5-BBCE-7A0486ED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we do?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993AE6-7EDF-458F-BBBE-024432F83BF9}"/>
              </a:ext>
            </a:extLst>
          </p:cNvPr>
          <p:cNvSpPr/>
          <p:nvPr/>
        </p:nvSpPr>
        <p:spPr>
          <a:xfrm>
            <a:off x="1141412" y="2438400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Balancer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B2DBF4-0852-4134-B7A2-455B506A5316}"/>
              </a:ext>
            </a:extLst>
          </p:cNvPr>
          <p:cNvSpPr/>
          <p:nvPr/>
        </p:nvSpPr>
        <p:spPr>
          <a:xfrm>
            <a:off x="978310" y="36576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072F54-835C-4041-A0DA-FB8236167C72}"/>
              </a:ext>
            </a:extLst>
          </p:cNvPr>
          <p:cNvSpPr/>
          <p:nvPr/>
        </p:nvSpPr>
        <p:spPr>
          <a:xfrm>
            <a:off x="1054510" y="37338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F2DDDD-3C13-410B-821B-316CBA49650D}"/>
              </a:ext>
            </a:extLst>
          </p:cNvPr>
          <p:cNvSpPr/>
          <p:nvPr/>
        </p:nvSpPr>
        <p:spPr>
          <a:xfrm>
            <a:off x="1130710" y="38100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D888C-728B-44FE-8389-7601C989780F}"/>
              </a:ext>
            </a:extLst>
          </p:cNvPr>
          <p:cNvSpPr/>
          <p:nvPr/>
        </p:nvSpPr>
        <p:spPr>
          <a:xfrm>
            <a:off x="1206910" y="3877598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F13AF7-03DC-4917-BEFD-F4A9F54CAF3E}"/>
              </a:ext>
            </a:extLst>
          </p:cNvPr>
          <p:cNvSpPr/>
          <p:nvPr/>
        </p:nvSpPr>
        <p:spPr>
          <a:xfrm>
            <a:off x="1293812" y="3962401"/>
            <a:ext cx="1752600" cy="457200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Servers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C7DDDED-6E63-4992-8203-EDFC50E916CB}"/>
              </a:ext>
            </a:extLst>
          </p:cNvPr>
          <p:cNvCxnSpPr>
            <a:stCxn id="3" idx="2"/>
          </p:cNvCxnSpPr>
          <p:nvPr/>
        </p:nvCxnSpPr>
        <p:spPr>
          <a:xfrm flipH="1">
            <a:off x="1206910" y="2895600"/>
            <a:ext cx="810802" cy="6858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F54EB2-4507-43B0-87B8-E474BE38DC5F}"/>
              </a:ext>
            </a:extLst>
          </p:cNvPr>
          <p:cNvCxnSpPr>
            <a:stCxn id="3" idx="2"/>
          </p:cNvCxnSpPr>
          <p:nvPr/>
        </p:nvCxnSpPr>
        <p:spPr>
          <a:xfrm>
            <a:off x="2017712" y="2895600"/>
            <a:ext cx="0" cy="68580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6BBCA53-7151-473D-BD6E-222AE72120BF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2017712" y="2895600"/>
            <a:ext cx="713198" cy="62988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B27EDE0-17D0-4932-AF8A-48ECAE781A2B}"/>
              </a:ext>
            </a:extLst>
          </p:cNvPr>
          <p:cNvSpPr/>
          <p:nvPr/>
        </p:nvSpPr>
        <p:spPr>
          <a:xfrm>
            <a:off x="1598612" y="5293444"/>
            <a:ext cx="1132298" cy="990600"/>
          </a:xfrm>
          <a:prstGeom prst="flowChartMagneticDisk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361F21-97DE-4C4D-A1E9-FF15A8C30675}"/>
              </a:ext>
            </a:extLst>
          </p:cNvPr>
          <p:cNvCxnSpPr/>
          <p:nvPr/>
        </p:nvCxnSpPr>
        <p:spPr>
          <a:xfrm>
            <a:off x="2170112" y="4495801"/>
            <a:ext cx="0" cy="609601"/>
          </a:xfrm>
          <a:prstGeom prst="straightConnector1">
            <a:avLst/>
          </a:prstGeom>
          <a:ln w="25400">
            <a:miter lim="800000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F887A64-C51B-4D41-9E07-7C207CAF89F9}"/>
              </a:ext>
            </a:extLst>
          </p:cNvPr>
          <p:cNvSpPr/>
          <p:nvPr/>
        </p:nvSpPr>
        <p:spPr>
          <a:xfrm>
            <a:off x="3960812" y="3869765"/>
            <a:ext cx="1676381" cy="609600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8F31B97-91B1-4364-B385-44EC856090BA}"/>
              </a:ext>
            </a:extLst>
          </p:cNvPr>
          <p:cNvCxnSpPr>
            <a:cxnSpLocks/>
          </p:cNvCxnSpPr>
          <p:nvPr/>
        </p:nvCxnSpPr>
        <p:spPr>
          <a:xfrm flipH="1">
            <a:off x="3133314" y="4174565"/>
            <a:ext cx="751298" cy="0"/>
          </a:xfrm>
          <a:prstGeom prst="straightConnector1">
            <a:avLst/>
          </a:prstGeom>
          <a:ln w="25400"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3537A1B-609C-4E1C-B3B8-B82E48390385}"/>
              </a:ext>
            </a:extLst>
          </p:cNvPr>
          <p:cNvSpPr txBox="1"/>
          <p:nvPr/>
        </p:nvSpPr>
        <p:spPr>
          <a:xfrm>
            <a:off x="150812" y="2514600"/>
            <a:ext cx="82749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err="1"/>
              <a:t>nginx</a:t>
            </a:r>
            <a:endParaRPr lang="en-US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653C39-1614-4CD6-974D-D4D75A67E4D1}"/>
              </a:ext>
            </a:extLst>
          </p:cNvPr>
          <p:cNvSpPr txBox="1"/>
          <p:nvPr/>
        </p:nvSpPr>
        <p:spPr>
          <a:xfrm>
            <a:off x="122142" y="3770437"/>
            <a:ext cx="997865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apache2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5900B5-A895-4A29-94E4-2784C00D75E6}"/>
              </a:ext>
            </a:extLst>
          </p:cNvPr>
          <p:cNvSpPr txBox="1"/>
          <p:nvPr/>
        </p:nvSpPr>
        <p:spPr>
          <a:xfrm>
            <a:off x="207325" y="5631778"/>
            <a:ext cx="827498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err="1"/>
              <a:t>mysql</a:t>
            </a:r>
            <a:endParaRPr lang="en-US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1A787D-D355-4366-9B99-2707EF09F297}"/>
              </a:ext>
            </a:extLst>
          </p:cNvPr>
          <p:cNvSpPr txBox="1"/>
          <p:nvPr/>
        </p:nvSpPr>
        <p:spPr>
          <a:xfrm>
            <a:off x="4189412" y="3334234"/>
            <a:ext cx="167637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Python flask application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A2FFF13-11CC-4E5F-87CA-FC540BC1F093}"/>
              </a:ext>
            </a:extLst>
          </p:cNvPr>
          <p:cNvSpPr txBox="1"/>
          <p:nvPr/>
        </p:nvSpPr>
        <p:spPr>
          <a:xfrm>
            <a:off x="7068470" y="1868378"/>
            <a:ext cx="4664742" cy="352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Five steps of Solution Deployment: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Provisioning cloud-based resources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Installing software packages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Host and software level configuration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Deployment of the application code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  <a:p>
            <a:pPr marL="457200" indent="-457200">
              <a:lnSpc>
                <a:spcPct val="90000"/>
              </a:lnSpc>
              <a:buAutoNum type="arabicPeriod"/>
            </a:pPr>
            <a:r>
              <a:rPr lang="en-US" sz="2000" dirty="0"/>
              <a:t>Validation and operation</a:t>
            </a:r>
          </a:p>
          <a:p>
            <a:pPr marL="457200" indent="-457200">
              <a:lnSpc>
                <a:spcPct val="90000"/>
              </a:lnSpc>
              <a:buAutoNum type="arabicPeriod"/>
            </a:pPr>
            <a:endParaRPr lang="en-US" sz="2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FB5DC7-2AA5-4F38-A17B-88D915D30CF7}"/>
              </a:ext>
            </a:extLst>
          </p:cNvPr>
          <p:cNvSpPr txBox="1"/>
          <p:nvPr/>
        </p:nvSpPr>
        <p:spPr>
          <a:xfrm>
            <a:off x="5271168" y="6192813"/>
            <a:ext cx="691765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We’re going to do all these things during the class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7646144-05EB-44C1-8C4A-F3F5DEDDED69}"/>
              </a:ext>
            </a:extLst>
          </p:cNvPr>
          <p:cNvSpPr/>
          <p:nvPr/>
        </p:nvSpPr>
        <p:spPr>
          <a:xfrm>
            <a:off x="114126" y="1868378"/>
            <a:ext cx="3452940" cy="4749164"/>
          </a:xfrm>
          <a:prstGeom prst="rect">
            <a:avLst/>
          </a:prstGeom>
          <a:noFill/>
          <a:ln w="34925">
            <a:solidFill>
              <a:schemeClr val="accent5">
                <a:lumMod val="7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VPC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E8C752-937C-40C2-B357-7EE39C0FF8C3}"/>
              </a:ext>
            </a:extLst>
          </p:cNvPr>
          <p:cNvSpPr txBox="1"/>
          <p:nvPr/>
        </p:nvSpPr>
        <p:spPr>
          <a:xfrm>
            <a:off x="2550732" y="2674142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B8F6FA-4784-4175-B131-0B564ADB7563}"/>
              </a:ext>
            </a:extLst>
          </p:cNvPr>
          <p:cNvSpPr txBox="1"/>
          <p:nvPr/>
        </p:nvSpPr>
        <p:spPr>
          <a:xfrm>
            <a:off x="2646710" y="4193133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FDE71BB-9282-4047-98C7-E1341DB6C17B}"/>
              </a:ext>
            </a:extLst>
          </p:cNvPr>
          <p:cNvSpPr txBox="1"/>
          <p:nvPr/>
        </p:nvSpPr>
        <p:spPr>
          <a:xfrm>
            <a:off x="2301108" y="5997812"/>
            <a:ext cx="745304" cy="286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EC2</a:t>
            </a:r>
          </a:p>
        </p:txBody>
      </p:sp>
      <p:pic>
        <p:nvPicPr>
          <p:cNvPr id="42" name="Picture 41" descr="A picture containing drawing&#10;&#10;Description automatically generated">
            <a:extLst>
              <a:ext uri="{FF2B5EF4-FFF2-40B4-BE49-F238E27FC236}">
                <a16:creationId xmlns:a16="http://schemas.microsoft.com/office/drawing/2014/main" id="{FB016ACF-F26F-49A1-ACE8-B43D4F6A1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655" y="1085486"/>
            <a:ext cx="1298201" cy="80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5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77CF6-F166-41E6-8205-D405778D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need for this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F9E2B-4E9D-45AA-92D0-860133368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Software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AFEC1-4EB0-431C-A8CF-BC349161ED5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1400" dirty="0"/>
              <a:t>WSL2 (Windows)</a:t>
            </a:r>
          </a:p>
          <a:p>
            <a:r>
              <a:rPr lang="en-US" sz="1400" dirty="0"/>
              <a:t>Terminal</a:t>
            </a:r>
          </a:p>
          <a:p>
            <a:r>
              <a:rPr lang="en-US" sz="1400" dirty="0"/>
              <a:t>Advanced text editor  (e.g. Visual Studio Code)</a:t>
            </a:r>
          </a:p>
          <a:p>
            <a:r>
              <a:rPr lang="en-US" sz="1400" dirty="0"/>
              <a:t>Web Browser</a:t>
            </a:r>
          </a:p>
          <a:p>
            <a:r>
              <a:rPr lang="en-US" sz="1400" dirty="0"/>
              <a:t>Git client (not mandatory)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dirty="0"/>
              <a:t>Note: if you’re using Windows and Visual Studio Code, please install the Remote WSL Extension too:  </a:t>
            </a:r>
            <a:r>
              <a:rPr lang="en-US" sz="1400" dirty="0">
                <a:hlinkClick r:id="rId2"/>
              </a:rPr>
              <a:t>https://marketplace.visualstudio.com/items?itemName=ms-vscode-remote.remote-wsl</a:t>
            </a:r>
            <a:endParaRPr lang="en-US" sz="1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601D02-4BE3-45F6-BAA1-B8327F35A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Things you may want to bookmark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2B4F8-7A6B-4D95-8B93-54D82FDA5D6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sz="1400" dirty="0"/>
              <a:t>Course Repo: </a:t>
            </a:r>
            <a:r>
              <a:rPr lang="en-US" sz="1400" dirty="0">
                <a:hlinkClick r:id="rId3"/>
              </a:rPr>
              <a:t>https://github.com/garzoand/cloud_automation_ansible_april13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Ansible Documentation Page: </a:t>
            </a:r>
            <a:r>
              <a:rPr lang="en-US" sz="1400" dirty="0">
                <a:hlinkClick r:id="rId4"/>
              </a:rPr>
              <a:t>https://docs.ansible.com/ansible/latest/index.html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5364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563E0-CD20-43C1-A4EA-0D357E47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Meet your Instructor</a:t>
            </a:r>
          </a:p>
        </p:txBody>
      </p:sp>
      <p:pic>
        <p:nvPicPr>
          <p:cNvPr id="4" name="Picture 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95F85EE5-FBB1-481C-8D42-B7F9316B37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7" b="4517"/>
          <a:stretch/>
        </p:blipFill>
        <p:spPr>
          <a:xfrm>
            <a:off x="303212" y="2057400"/>
            <a:ext cx="2841171" cy="2743200"/>
          </a:xfrm>
          <a:prstGeom prst="rect">
            <a:avLst/>
          </a:prstGeom>
          <a:noFill/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195C427-84C3-4A06-B577-4F75871D44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60811" y="1905000"/>
            <a:ext cx="7924801" cy="4267200"/>
          </a:xfrm>
        </p:spPr>
        <p:txBody>
          <a:bodyPr>
            <a:normAutofit/>
          </a:bodyPr>
          <a:lstStyle/>
          <a:p>
            <a:r>
              <a:rPr lang="en-US" dirty="0"/>
              <a:t>Andras Garzo (</a:t>
            </a:r>
            <a:r>
              <a:rPr lang="en-US" dirty="0">
                <a:hlinkClick r:id="rId3"/>
              </a:rPr>
              <a:t>andras@connected-society.us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800" dirty="0"/>
              <a:t>MSc in Computer Science</a:t>
            </a:r>
          </a:p>
          <a:p>
            <a:r>
              <a:rPr lang="en-US" sz="1800" dirty="0"/>
              <a:t>PhD (ABD)  in Machine Learning and Distributed Computing</a:t>
            </a:r>
          </a:p>
          <a:p>
            <a:r>
              <a:rPr lang="en-US" sz="1800" dirty="0"/>
              <a:t>Worked in various public and private research institutes for 6+ years</a:t>
            </a:r>
          </a:p>
          <a:p>
            <a:pPr lvl="1"/>
            <a:r>
              <a:rPr lang="en-US" sz="1400" dirty="0"/>
              <a:t>European Union funded research projects, Ericsson Research</a:t>
            </a:r>
          </a:p>
          <a:p>
            <a:r>
              <a:rPr lang="en-US" sz="1800" dirty="0"/>
              <a:t>5+ years as Solutions Architect</a:t>
            </a:r>
          </a:p>
          <a:p>
            <a:pPr lvl="1"/>
            <a:r>
              <a:rPr lang="en-US" sz="1400" dirty="0"/>
              <a:t>Network Automation solutions for Telco (OSS), Data Analytics, Big Data, IoT, AI/ML</a:t>
            </a:r>
          </a:p>
          <a:p>
            <a:r>
              <a:rPr lang="en-US" sz="1800" dirty="0"/>
              <a:t>Switched career at least 4 times in the past 12 years:</a:t>
            </a:r>
          </a:p>
          <a:p>
            <a:pPr lvl="1"/>
            <a:r>
              <a:rPr lang="en-US" sz="1400" dirty="0"/>
              <a:t>Researcher -&gt; ML and Big Data Engineer -&gt; Solutions Architect -&gt; Technical Trainer and Consultant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D93AAA-606B-4C06-99BB-FD2EFC028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092" y="5002"/>
            <a:ext cx="2058474" cy="20458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052DA4-6FEA-4CA3-BCE1-5837E5992595}"/>
              </a:ext>
            </a:extLst>
          </p:cNvPr>
          <p:cNvSpPr txBox="1"/>
          <p:nvPr/>
        </p:nvSpPr>
        <p:spPr>
          <a:xfrm>
            <a:off x="9675812" y="2050809"/>
            <a:ext cx="2834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Originally from </a:t>
            </a:r>
            <a:r>
              <a:rPr lang="en-US" sz="1400" b="1" dirty="0"/>
              <a:t>Hungary</a:t>
            </a:r>
          </a:p>
          <a:p>
            <a:pPr algn="ctr"/>
            <a:r>
              <a:rPr lang="en-US" sz="1400" i="1" dirty="0"/>
              <a:t>(currently lives in Seattle, WA)</a:t>
            </a:r>
          </a:p>
        </p:txBody>
      </p:sp>
    </p:spTree>
    <p:extLst>
      <p:ext uri="{BB962C8B-B14F-4D97-AF65-F5344CB8AC3E}">
        <p14:creationId xmlns:p14="http://schemas.microsoft.com/office/powerpoint/2010/main" val="264870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Ansible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7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97C4F-47CA-4FDC-893B-C267092F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Ansible?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EEEC5-BE39-4059-8EB5-5AA6D969E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Ansible is an IT automation tool. It can configure systems, deploy software, and orchestrate more advanced IT tasks such as continuous deployments or zero downtime rolling updates.</a:t>
            </a:r>
          </a:p>
          <a:p>
            <a:r>
              <a:rPr lang="en-US" dirty="0"/>
              <a:t>Ansible’s main goals are simplicity and ease-of-use. It also has a strong focus on security and reliability, featuring a minimum of moving parts, usage of OpenSSH for transport (with other transports and pull modes as alternatives), and a language that is designed around auditability by humans–even those not familiar with the program.</a:t>
            </a:r>
          </a:p>
          <a:p>
            <a:pPr marL="0" indent="0">
              <a:buNone/>
            </a:pPr>
            <a:r>
              <a:rPr lang="en-US" sz="1800" i="1" dirty="0"/>
              <a:t>Source: Ansible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36806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1D01645A7A6B4EB00D67610DFFCADA" ma:contentTypeVersion="10" ma:contentTypeDescription="Create a new document." ma:contentTypeScope="" ma:versionID="c815b7254a7ed60047f419ae05763e30">
  <xsd:schema xmlns:xsd="http://www.w3.org/2001/XMLSchema" xmlns:xs="http://www.w3.org/2001/XMLSchema" xmlns:p="http://schemas.microsoft.com/office/2006/metadata/properties" xmlns:ns3="8aa75d2e-2e77-48ec-8696-9170c50f4f2f" targetNamespace="http://schemas.microsoft.com/office/2006/metadata/properties" ma:root="true" ma:fieldsID="bcaa8f069842915aac23a3deb036f825" ns3:_="">
    <xsd:import namespace="8aa75d2e-2e77-48ec-8696-9170c50f4f2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a75d2e-2e77-48ec-8696-9170c50f4f2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34086C-CA92-4938-9621-A172450D17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a75d2e-2e77-48ec-8696-9170c50f4f2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365AD8-0BC7-4445-AD64-36E91620CBC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B94F17C-D2E2-49F3-9963-243083310A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3858</TotalTime>
  <Words>1135</Words>
  <Application>Microsoft Office PowerPoint</Application>
  <PresentationFormat>Custom</PresentationFormat>
  <Paragraphs>209</Paragraphs>
  <Slides>16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Corbel</vt:lpstr>
      <vt:lpstr>Chalkboard 16x9</vt:lpstr>
      <vt:lpstr>Welcome to  Cloud Automation  with Ansible!</vt:lpstr>
      <vt:lpstr>Get ready for the course!</vt:lpstr>
      <vt:lpstr>Welcome!</vt:lpstr>
      <vt:lpstr>Course Schedule</vt:lpstr>
      <vt:lpstr>What will we do?</vt:lpstr>
      <vt:lpstr>What do you need for this class</vt:lpstr>
      <vt:lpstr>Meet your Instructor</vt:lpstr>
      <vt:lpstr>Introduction to Ansible</vt:lpstr>
      <vt:lpstr>What is Ansible?</vt:lpstr>
      <vt:lpstr>Ansible as an Infrastructure Automation tool</vt:lpstr>
      <vt:lpstr>Ansible as Configuration Management tool</vt:lpstr>
      <vt:lpstr>Ansible as Orchestration tool</vt:lpstr>
      <vt:lpstr>Ansible is agentless</vt:lpstr>
      <vt:lpstr>Cloud Automation  with Ansible  Day 2</vt:lpstr>
      <vt:lpstr>Cloud Automation  with Ansible  Day 3</vt:lpstr>
      <vt:lpstr>Cloud Automation  with Ansible  Day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Automation  with Ansible</dc:title>
  <dc:creator>Andras Garzo</dc:creator>
  <cp:lastModifiedBy>Andras Garzo</cp:lastModifiedBy>
  <cp:revision>1</cp:revision>
  <dcterms:created xsi:type="dcterms:W3CDTF">2020-03-22T16:50:44Z</dcterms:created>
  <dcterms:modified xsi:type="dcterms:W3CDTF">2020-04-13T13:40:32Z</dcterms:modified>
</cp:coreProperties>
</file>